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929" r:id="rId2"/>
  </p:sldMasterIdLst>
  <p:notesMasterIdLst>
    <p:notesMasterId r:id="rId5"/>
  </p:notesMasterIdLst>
  <p:sldIdLst>
    <p:sldId id="256" r:id="rId3"/>
    <p:sldId id="257" r:id="rId4"/>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99FFCC"/>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8" d="100"/>
          <a:sy n="78" d="100"/>
        </p:scale>
        <p:origin x="1722" y="42"/>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theme" Target="theme/theme1.xml" />
  <Relationship Id="rId3" Type="http://schemas.openxmlformats.org/officeDocument/2006/relationships/slide" Target="slides/slide1.xml" />
  <Relationship Id="rId7" Type="http://schemas.openxmlformats.org/officeDocument/2006/relationships/viewProps" Target="viewProps.xml" />
  <Relationship Id="rId2" Type="http://schemas.openxmlformats.org/officeDocument/2006/relationships/slideMaster" Target="slideMasters/slideMaster2.xml" />
  <Relationship Id="rId1" Type="http://schemas.openxmlformats.org/officeDocument/2006/relationships/slideMaster" Target="slideMasters/slideMaster1.xml" />
  <Relationship Id="rId6" Type="http://schemas.openxmlformats.org/officeDocument/2006/relationships/presProps" Target="presProps.xml" />
  <Relationship Id="rId5" Type="http://schemas.openxmlformats.org/officeDocument/2006/relationships/notesMaster" Target="notesMasters/notesMaster1.xml" />
  <Relationship Id="rId4" Type="http://schemas.openxmlformats.org/officeDocument/2006/relationships/slide" Target="slides/slide2.xml" />
  <Relationship Id="rId9" Type="http://schemas.openxmlformats.org/officeDocument/2006/relationships/tableStyles" Target="tableStyle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3.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1944B95-C67E-485E-BBFE-5A7322B4BE12}" type="datetimeFigureOut">
              <a:rPr kumimoji="1" lang="ja-JP" altLang="en-US" smtClean="0"/>
              <a:t>2023/11/30</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03C591C-551C-41EA-8839-890CDB273F7D}" type="slidenum">
              <a:rPr kumimoji="1" lang="ja-JP" altLang="en-US" smtClean="0"/>
              <a:t>‹#›</a:t>
            </a:fld>
            <a:endParaRPr kumimoji="1" lang="ja-JP" altLang="en-US"/>
          </a:p>
        </p:txBody>
      </p:sp>
    </p:spTree>
    <p:extLst>
      <p:ext uri="{BB962C8B-B14F-4D97-AF65-F5344CB8AC3E}">
        <p14:creationId xmlns:p14="http://schemas.microsoft.com/office/powerpoint/2010/main" val="27352414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3.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4.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5.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6.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7.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8.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9.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0.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1.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2.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1"/>
            <a:ext cx="5829300" cy="2123370"/>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278606" indent="0" algn="ctr">
              <a:buNone/>
              <a:defRPr>
                <a:solidFill>
                  <a:schemeClr val="tx1">
                    <a:tint val="75000"/>
                  </a:schemeClr>
                </a:solidFill>
              </a:defRPr>
            </a:lvl2pPr>
            <a:lvl3pPr marL="557213" indent="0" algn="ctr">
              <a:buNone/>
              <a:defRPr>
                <a:solidFill>
                  <a:schemeClr val="tx1">
                    <a:tint val="75000"/>
                  </a:schemeClr>
                </a:solidFill>
              </a:defRPr>
            </a:lvl3pPr>
            <a:lvl4pPr marL="835819" indent="0" algn="ctr">
              <a:buNone/>
              <a:defRPr>
                <a:solidFill>
                  <a:schemeClr val="tx1">
                    <a:tint val="75000"/>
                  </a:schemeClr>
                </a:solidFill>
              </a:defRPr>
            </a:lvl4pPr>
            <a:lvl5pPr marL="1114425" indent="0" algn="ctr">
              <a:buNone/>
              <a:defRPr>
                <a:solidFill>
                  <a:schemeClr val="tx1">
                    <a:tint val="75000"/>
                  </a:schemeClr>
                </a:solidFill>
              </a:defRPr>
            </a:lvl5pPr>
            <a:lvl6pPr marL="1393031" indent="0" algn="ctr">
              <a:buNone/>
              <a:defRPr>
                <a:solidFill>
                  <a:schemeClr val="tx1">
                    <a:tint val="75000"/>
                  </a:schemeClr>
                </a:solidFill>
              </a:defRPr>
            </a:lvl6pPr>
            <a:lvl7pPr marL="1671638" indent="0" algn="ctr">
              <a:buNone/>
              <a:defRPr>
                <a:solidFill>
                  <a:schemeClr val="tx1">
                    <a:tint val="75000"/>
                  </a:schemeClr>
                </a:solidFill>
              </a:defRPr>
            </a:lvl7pPr>
            <a:lvl8pPr marL="1950244" indent="0" algn="ctr">
              <a:buNone/>
              <a:defRPr>
                <a:solidFill>
                  <a:schemeClr val="tx1">
                    <a:tint val="75000"/>
                  </a:schemeClr>
                </a:solidFill>
              </a:defRPr>
            </a:lvl8pPr>
            <a:lvl9pPr marL="222885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9C8CC576-E834-4B34-A9CD-E962C160BC5B}" type="datetimeFigureOut">
              <a:rPr lang="ja-JP" altLang="en-US"/>
              <a:pPr>
                <a:defRPr/>
              </a:pPr>
              <a:t>2023/11/30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1B273F95-F2A7-4AB5-B4D6-FD2B72DAD7CE}" type="slidenum">
              <a:rPr lang="ja-JP" altLang="en-US"/>
              <a:pPr/>
              <a:t>‹#›</a:t>
            </a:fld>
            <a:endParaRPr lang="ja-JP" altLang="en-US"/>
          </a:p>
        </p:txBody>
      </p:sp>
    </p:spTree>
    <p:extLst>
      <p:ext uri="{BB962C8B-B14F-4D97-AF65-F5344CB8AC3E}">
        <p14:creationId xmlns:p14="http://schemas.microsoft.com/office/powerpoint/2010/main" val="3130656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0AA6B398-32E9-41ED-8905-E468A7008A9E}" type="datetimeFigureOut">
              <a:rPr lang="ja-JP" altLang="en-US"/>
              <a:pPr>
                <a:defRPr/>
              </a:pPr>
              <a:t>2023/11/30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36945924-3FF7-4F54-9573-E6CBE23B0910}" type="slidenum">
              <a:rPr lang="ja-JP" altLang="en-US"/>
              <a:pPr/>
              <a:t>‹#›</a:t>
            </a:fld>
            <a:endParaRPr lang="ja-JP" altLang="en-US"/>
          </a:p>
        </p:txBody>
      </p:sp>
    </p:spTree>
    <p:extLst>
      <p:ext uri="{BB962C8B-B14F-4D97-AF65-F5344CB8AC3E}">
        <p14:creationId xmlns:p14="http://schemas.microsoft.com/office/powerpoint/2010/main" val="4025581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342900" y="396700"/>
            <a:ext cx="4514850" cy="845220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726D565E-433B-41BE-A598-DE5FB69944E7}" type="datetimeFigureOut">
              <a:rPr lang="ja-JP" altLang="en-US"/>
              <a:pPr>
                <a:defRPr/>
              </a:pPr>
              <a:t>2023/11/30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B607887B-4466-4250-81FB-2720192516BA}" type="slidenum">
              <a:rPr lang="ja-JP" altLang="en-US"/>
              <a:pPr/>
              <a:t>‹#›</a:t>
            </a:fld>
            <a:endParaRPr lang="ja-JP" altLang="en-US"/>
          </a:p>
        </p:txBody>
      </p:sp>
    </p:spTree>
    <p:extLst>
      <p:ext uri="{BB962C8B-B14F-4D97-AF65-F5344CB8AC3E}">
        <p14:creationId xmlns:p14="http://schemas.microsoft.com/office/powerpoint/2010/main" val="1209813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1" y="1100667"/>
            <a:ext cx="5142161" cy="770466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5214523" y="1100667"/>
            <a:ext cx="1645492" cy="7704668"/>
          </a:xfrm>
          <a:prstGeom prst="rect">
            <a:avLst/>
          </a:prstGeom>
          <a:solidFill>
            <a:srgbClr val="C3C3C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1790" y="1875536"/>
            <a:ext cx="4114800" cy="4702048"/>
          </a:xfrm>
        </p:spPr>
        <p:txBody>
          <a:bodyPr anchor="b">
            <a:normAutofit/>
          </a:bodyPr>
          <a:lstStyle>
            <a:lvl1pPr algn="l">
              <a:defRPr sz="4050" spc="-75" baseline="0">
                <a:solidFill>
                  <a:srgbClr val="FFFFFF"/>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618758" y="6745911"/>
            <a:ext cx="4114800" cy="1320800"/>
          </a:xfrm>
        </p:spPr>
        <p:txBody>
          <a:bodyPr anchor="t">
            <a:normAutofit/>
          </a:bodyPr>
          <a:lstStyle>
            <a:lvl1pPr marL="0" indent="0" algn="l">
              <a:buNone/>
              <a:defRPr sz="1500" cap="none" spc="0" baseline="0">
                <a:solidFill>
                  <a:schemeClr val="accent1">
                    <a:lumMod val="20000"/>
                    <a:lumOff val="80000"/>
                  </a:schemeClr>
                </a:solidFill>
              </a:defRPr>
            </a:lvl1pPr>
            <a:lvl2pPr marL="342900" indent="0" algn="ctr">
              <a:buNone/>
              <a:defRPr sz="1500"/>
            </a:lvl2pPr>
            <a:lvl3pPr marL="685800" indent="0" algn="ctr">
              <a:buNone/>
              <a:defRPr sz="15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35BC7E1-C441-453C-A6BA-1CDE8610136F}" type="datetimeFigureOut">
              <a:rPr kumimoji="1" lang="ja-JP" altLang="en-US" smtClean="0"/>
              <a:t>2023/11/30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FC194E-E294-4124-B261-DDD0DBD49AEC}" type="slidenum">
              <a:rPr kumimoji="1" lang="ja-JP" altLang="en-US" smtClean="0"/>
              <a:t>‹#›</a:t>
            </a:fld>
            <a:endParaRPr kumimoji="1" lang="ja-JP" altLang="en-US"/>
          </a:p>
        </p:txBody>
      </p:sp>
    </p:spTree>
    <p:extLst>
      <p:ext uri="{BB962C8B-B14F-4D97-AF65-F5344CB8AC3E}">
        <p14:creationId xmlns:p14="http://schemas.microsoft.com/office/powerpoint/2010/main" val="25374099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pPr>
              <a:defRPr/>
            </a:pPr>
            <a:fld id="{BFAE9A69-79A2-4E6A-A676-67121EBE7FE2}" type="datetimeFigureOut">
              <a:rPr lang="ja-JP" altLang="en-US" smtClean="0"/>
              <a:pPr>
                <a:defRPr/>
              </a:pPr>
              <a:t>2023/11/30</a:t>
            </a:fld>
            <a:endParaRPr lang="ja-JP" altLang="en-US"/>
          </a:p>
        </p:txBody>
      </p:sp>
      <p:sp>
        <p:nvSpPr>
          <p:cNvPr id="5" name="Footer Placeholder 4"/>
          <p:cNvSpPr>
            <a:spLocks noGrp="1"/>
          </p:cNvSpPr>
          <p:nvPr>
            <p:ph type="ftr" sz="quarter" idx="11"/>
          </p:nvPr>
        </p:nvSpPr>
        <p:spPr/>
        <p:txBody>
          <a:bodyPr/>
          <a:lstStyle/>
          <a:p>
            <a:pPr>
              <a:defRPr/>
            </a:pPr>
            <a:endParaRPr lang="ja-JP" altLang="en-US"/>
          </a:p>
        </p:txBody>
      </p:sp>
      <p:sp>
        <p:nvSpPr>
          <p:cNvPr id="6" name="Slide Number Placeholder 5"/>
          <p:cNvSpPr>
            <a:spLocks noGrp="1"/>
          </p:cNvSpPr>
          <p:nvPr>
            <p:ph type="sldNum" sz="quarter" idx="12"/>
          </p:nvPr>
        </p:nvSpPr>
        <p:spPr/>
        <p:txBody>
          <a:bodyPr/>
          <a:lstStyle/>
          <a:p>
            <a:fld id="{238C7836-2F85-4345-A8E2-788B53382FB4}" type="slidenum">
              <a:rPr lang="ja-JP" altLang="en-US" smtClean="0"/>
              <a:pPr/>
              <a:t>‹#›</a:t>
            </a:fld>
            <a:endParaRPr lang="ja-JP" altLang="en-US"/>
          </a:p>
        </p:txBody>
      </p:sp>
    </p:spTree>
    <p:extLst>
      <p:ext uri="{BB962C8B-B14F-4D97-AF65-F5344CB8AC3E}">
        <p14:creationId xmlns:p14="http://schemas.microsoft.com/office/powerpoint/2010/main" val="41829341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175701" y="1875536"/>
            <a:ext cx="4114800" cy="4702048"/>
          </a:xfrm>
        </p:spPr>
        <p:txBody>
          <a:bodyPr anchor="b">
            <a:normAutofit/>
          </a:bodyPr>
          <a:lstStyle>
            <a:lvl1pPr>
              <a:defRPr sz="4050" b="0" spc="-75" baseline="0">
                <a:solidFill>
                  <a:schemeClr val="tx1">
                    <a:lumMod val="65000"/>
                    <a:lumOff val="35000"/>
                  </a:schemeClr>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185988" y="6749288"/>
            <a:ext cx="4114800" cy="1320800"/>
          </a:xfrm>
        </p:spPr>
        <p:txBody>
          <a:bodyPr anchor="t">
            <a:normAutofit/>
          </a:bodyPr>
          <a:lstStyle>
            <a:lvl1pPr marL="0" indent="0">
              <a:buNone/>
              <a:defRPr sz="1500" cap="none" spc="0" baseline="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35BC7E1-C441-453C-A6BA-1CDE8610136F}" type="datetimeFigureOut">
              <a:rPr kumimoji="1" lang="ja-JP" altLang="en-US" smtClean="0"/>
              <a:t>2023/11/30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FC194E-E294-4124-B261-DDD0DBD49AEC}" type="slidenum">
              <a:rPr kumimoji="1" lang="ja-JP" altLang="en-US" smtClean="0"/>
              <a:t>‹#›</a:t>
            </a:fld>
            <a:endParaRPr kumimoji="1" lang="ja-JP" altLang="en-US"/>
          </a:p>
        </p:txBody>
      </p:sp>
    </p:spTree>
    <p:extLst>
      <p:ext uri="{BB962C8B-B14F-4D97-AF65-F5344CB8AC3E}">
        <p14:creationId xmlns:p14="http://schemas.microsoft.com/office/powerpoint/2010/main" val="24784539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2175701" y="1254760"/>
            <a:ext cx="1954530" cy="7396480"/>
          </a:xfrm>
        </p:spPr>
        <p:txBody>
          <a:bodyPr/>
          <a:lstStyle>
            <a:lvl1pPr>
              <a:defRPr sz="1425"/>
            </a:lvl1pPr>
            <a:lvl2pPr>
              <a:defRPr sz="1275"/>
            </a:lvl2pPr>
            <a:lvl3pPr>
              <a:defRPr sz="1125"/>
            </a:lvl3pPr>
            <a:lvl4pPr>
              <a:defRPr sz="975"/>
            </a:lvl4pPr>
            <a:lvl5pPr>
              <a:defRPr sz="975"/>
            </a:lvl5pPr>
            <a:lvl6pPr>
              <a:defRPr sz="975"/>
            </a:lvl6pPr>
            <a:lvl7pPr>
              <a:defRPr sz="975"/>
            </a:lvl7pPr>
            <a:lvl8pPr>
              <a:defRPr sz="975"/>
            </a:lvl8pPr>
            <a:lvl9pPr>
              <a:defRPr sz="97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397693" y="1254760"/>
            <a:ext cx="1954530" cy="7396480"/>
          </a:xfrm>
        </p:spPr>
        <p:txBody>
          <a:bodyPr/>
          <a:lstStyle>
            <a:lvl1pPr>
              <a:defRPr sz="1425"/>
            </a:lvl1pPr>
            <a:lvl2pPr>
              <a:defRPr sz="1275"/>
            </a:lvl2pPr>
            <a:lvl3pPr>
              <a:defRPr sz="1125"/>
            </a:lvl3pPr>
            <a:lvl4pPr>
              <a:defRPr sz="975"/>
            </a:lvl4pPr>
            <a:lvl5pPr>
              <a:defRPr sz="975"/>
            </a:lvl5pPr>
            <a:lvl6pPr>
              <a:defRPr sz="975"/>
            </a:lvl6pPr>
            <a:lvl7pPr>
              <a:defRPr sz="975"/>
            </a:lvl7pPr>
            <a:lvl8pPr>
              <a:defRPr sz="975"/>
            </a:lvl8pPr>
            <a:lvl9pPr>
              <a:defRPr sz="97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8" name="Date Placeholder 7"/>
          <p:cNvSpPr>
            <a:spLocks noGrp="1"/>
          </p:cNvSpPr>
          <p:nvPr>
            <p:ph type="dt" sz="half" idx="10"/>
          </p:nvPr>
        </p:nvSpPr>
        <p:spPr/>
        <p:txBody>
          <a:bodyPr/>
          <a:lstStyle/>
          <a:p>
            <a:pPr>
              <a:defRPr/>
            </a:pPr>
            <a:fld id="{BFAE9A69-79A2-4E6A-A676-67121EBE7FE2}" type="datetimeFigureOut">
              <a:rPr lang="ja-JP" altLang="en-US" smtClean="0"/>
              <a:pPr>
                <a:defRPr/>
              </a:pPr>
              <a:t>2023/11/30</a:t>
            </a:fld>
            <a:endParaRPr lang="ja-JP" altLang="en-US"/>
          </a:p>
        </p:txBody>
      </p:sp>
      <p:sp>
        <p:nvSpPr>
          <p:cNvPr id="9" name="Footer Placeholder 8"/>
          <p:cNvSpPr>
            <a:spLocks noGrp="1"/>
          </p:cNvSpPr>
          <p:nvPr>
            <p:ph type="ftr" sz="quarter" idx="11"/>
          </p:nvPr>
        </p:nvSpPr>
        <p:spPr/>
        <p:txBody>
          <a:bodyPr/>
          <a:lstStyle/>
          <a:p>
            <a:pPr>
              <a:defRPr/>
            </a:pPr>
            <a:endParaRPr lang="ja-JP" altLang="en-US"/>
          </a:p>
        </p:txBody>
      </p:sp>
      <p:sp>
        <p:nvSpPr>
          <p:cNvPr id="10" name="Slide Number Placeholder 9"/>
          <p:cNvSpPr>
            <a:spLocks noGrp="1"/>
          </p:cNvSpPr>
          <p:nvPr>
            <p:ph type="sldNum" sz="quarter" idx="12"/>
          </p:nvPr>
        </p:nvSpPr>
        <p:spPr/>
        <p:txBody>
          <a:bodyPr/>
          <a:lstStyle/>
          <a:p>
            <a:fld id="{238C7836-2F85-4345-A8E2-788B53382FB4}" type="slidenum">
              <a:rPr lang="ja-JP" altLang="en-US" smtClean="0"/>
              <a:pPr/>
              <a:t>‹#›</a:t>
            </a:fld>
            <a:endParaRPr lang="ja-JP" altLang="en-US"/>
          </a:p>
        </p:txBody>
      </p:sp>
    </p:spTree>
    <p:extLst>
      <p:ext uri="{BB962C8B-B14F-4D97-AF65-F5344CB8AC3E}">
        <p14:creationId xmlns:p14="http://schemas.microsoft.com/office/powerpoint/2010/main" val="13725056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175701" y="1478513"/>
            <a:ext cx="1954530" cy="1166707"/>
          </a:xfrm>
        </p:spPr>
        <p:txBody>
          <a:bodyPr anchor="b">
            <a:normAutofit/>
          </a:bodyPr>
          <a:lstStyle>
            <a:lvl1pPr marL="0" indent="0">
              <a:spcBef>
                <a:spcPts val="0"/>
              </a:spcBef>
              <a:buNone/>
              <a:defRPr sz="1425" b="1">
                <a:solidFill>
                  <a:schemeClr val="tx1">
                    <a:lumMod val="65000"/>
                    <a:lumOff val="35000"/>
                  </a:schemeClr>
                </a:solidFill>
              </a:defRPr>
            </a:lvl1pPr>
            <a:lvl2pPr marL="342900" indent="0">
              <a:buNone/>
              <a:defRPr sz="1425"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2175701" y="2789130"/>
            <a:ext cx="1954530" cy="5811520"/>
          </a:xfrm>
        </p:spPr>
        <p:txBody>
          <a:bodyPr/>
          <a:lstStyle>
            <a:lvl1pPr>
              <a:defRPr sz="1425"/>
            </a:lvl1pPr>
            <a:lvl2pPr>
              <a:defRPr sz="1275"/>
            </a:lvl2pPr>
            <a:lvl3pPr>
              <a:defRPr sz="1125"/>
            </a:lvl3pPr>
            <a:lvl4pPr>
              <a:defRPr sz="975"/>
            </a:lvl4pPr>
            <a:lvl5pPr>
              <a:defRPr sz="975"/>
            </a:lvl5pPr>
            <a:lvl6pPr>
              <a:defRPr sz="975"/>
            </a:lvl6pPr>
            <a:lvl7pPr>
              <a:defRPr sz="975"/>
            </a:lvl7pPr>
            <a:lvl8pPr>
              <a:defRPr sz="975"/>
            </a:lvl8pPr>
            <a:lvl9pPr>
              <a:defRPr sz="97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397885" y="1478515"/>
            <a:ext cx="1954530" cy="1174580"/>
          </a:xfrm>
        </p:spPr>
        <p:txBody>
          <a:bodyPr anchor="b">
            <a:normAutofit/>
          </a:bodyPr>
          <a:lstStyle>
            <a:lvl1pPr marL="0" indent="0">
              <a:spcBef>
                <a:spcPts val="0"/>
              </a:spcBef>
              <a:buNone/>
              <a:defRPr sz="1425" b="1">
                <a:solidFill>
                  <a:schemeClr val="tx1">
                    <a:lumMod val="65000"/>
                    <a:lumOff val="35000"/>
                  </a:schemeClr>
                </a:solidFill>
              </a:defRPr>
            </a:lvl1pPr>
            <a:lvl2pPr marL="342900" indent="0">
              <a:buNone/>
              <a:defRPr sz="1425"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397885" y="2789130"/>
            <a:ext cx="1954530" cy="5811520"/>
          </a:xfrm>
        </p:spPr>
        <p:txBody>
          <a:bodyPr/>
          <a:lstStyle>
            <a:lvl1pPr>
              <a:defRPr sz="1425"/>
            </a:lvl1pPr>
            <a:lvl2pPr>
              <a:defRPr sz="1275"/>
            </a:lvl2pPr>
            <a:lvl3pPr>
              <a:defRPr sz="1125"/>
            </a:lvl3pPr>
            <a:lvl4pPr>
              <a:defRPr sz="975"/>
            </a:lvl4pPr>
            <a:lvl5pPr>
              <a:defRPr sz="975"/>
            </a:lvl5pPr>
            <a:lvl6pPr>
              <a:defRPr sz="975"/>
            </a:lvl6pPr>
            <a:lvl7pPr>
              <a:defRPr sz="975"/>
            </a:lvl7pPr>
            <a:lvl8pPr>
              <a:defRPr sz="975"/>
            </a:lvl8pPr>
            <a:lvl9pPr>
              <a:defRPr sz="97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2" name="Date Placeholder 1"/>
          <p:cNvSpPr>
            <a:spLocks noGrp="1"/>
          </p:cNvSpPr>
          <p:nvPr>
            <p:ph type="dt" sz="half" idx="10"/>
          </p:nvPr>
        </p:nvSpPr>
        <p:spPr/>
        <p:txBody>
          <a:bodyPr/>
          <a:lstStyle/>
          <a:p>
            <a:pPr>
              <a:defRPr/>
            </a:pPr>
            <a:fld id="{BFAE9A69-79A2-4E6A-A676-67121EBE7FE2}" type="datetimeFigureOut">
              <a:rPr lang="ja-JP" altLang="en-US" smtClean="0"/>
              <a:pPr>
                <a:defRPr/>
              </a:pPr>
              <a:t>2023/11/30</a:t>
            </a:fld>
            <a:endParaRPr lang="ja-JP" altLang="en-US"/>
          </a:p>
        </p:txBody>
      </p:sp>
      <p:sp>
        <p:nvSpPr>
          <p:cNvPr id="11" name="Footer Placeholder 10"/>
          <p:cNvSpPr>
            <a:spLocks noGrp="1"/>
          </p:cNvSpPr>
          <p:nvPr>
            <p:ph type="ftr" sz="quarter" idx="11"/>
          </p:nvPr>
        </p:nvSpPr>
        <p:spPr/>
        <p:txBody>
          <a:bodyPr/>
          <a:lstStyle/>
          <a:p>
            <a:pPr>
              <a:defRPr/>
            </a:pPr>
            <a:endParaRPr lang="ja-JP" altLang="en-US"/>
          </a:p>
        </p:txBody>
      </p:sp>
      <p:sp>
        <p:nvSpPr>
          <p:cNvPr id="12" name="Slide Number Placeholder 11"/>
          <p:cNvSpPr>
            <a:spLocks noGrp="1"/>
          </p:cNvSpPr>
          <p:nvPr>
            <p:ph type="sldNum" sz="quarter" idx="12"/>
          </p:nvPr>
        </p:nvSpPr>
        <p:spPr/>
        <p:txBody>
          <a:bodyPr/>
          <a:lstStyle/>
          <a:p>
            <a:fld id="{238C7836-2F85-4345-A8E2-788B53382FB4}" type="slidenum">
              <a:rPr lang="ja-JP" altLang="en-US" smtClean="0"/>
              <a:pPr/>
              <a:t>‹#›</a:t>
            </a:fld>
            <a:endParaRPr lang="ja-JP" altLang="en-US"/>
          </a:p>
        </p:txBody>
      </p:sp>
    </p:spTree>
    <p:extLst>
      <p:ext uri="{BB962C8B-B14F-4D97-AF65-F5344CB8AC3E}">
        <p14:creationId xmlns:p14="http://schemas.microsoft.com/office/powerpoint/2010/main" val="31862714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smtClean="0"/>
              <a:t>マスター タイトルの書式設定</a:t>
            </a:r>
            <a:endParaRPr lang="en-US" dirty="0"/>
          </a:p>
        </p:txBody>
      </p:sp>
      <p:sp>
        <p:nvSpPr>
          <p:cNvPr id="2" name="Date Placeholder 1"/>
          <p:cNvSpPr>
            <a:spLocks noGrp="1"/>
          </p:cNvSpPr>
          <p:nvPr>
            <p:ph type="dt" sz="half" idx="10"/>
          </p:nvPr>
        </p:nvSpPr>
        <p:spPr/>
        <p:txBody>
          <a:bodyPr/>
          <a:lstStyle/>
          <a:p>
            <a:fld id="{635BC7E1-C441-453C-A6BA-1CDE8610136F}" type="datetimeFigureOut">
              <a:rPr kumimoji="1" lang="ja-JP" altLang="en-US" smtClean="0"/>
              <a:t>2023/11/30</a:t>
            </a:fld>
            <a:endParaRPr kumimoji="1" lang="ja-JP" altLang="en-US"/>
          </a:p>
        </p:txBody>
      </p:sp>
      <p:sp>
        <p:nvSpPr>
          <p:cNvPr id="7" name="Footer Placeholder 6"/>
          <p:cNvSpPr>
            <a:spLocks noGrp="1"/>
          </p:cNvSpPr>
          <p:nvPr>
            <p:ph type="ftr" sz="quarter" idx="11"/>
          </p:nvPr>
        </p:nvSpPr>
        <p:spPr/>
        <p:txBody>
          <a:bodyPr/>
          <a:lstStyle/>
          <a:p>
            <a:endParaRPr kumimoji="1" lang="ja-JP" altLang="en-US"/>
          </a:p>
        </p:txBody>
      </p:sp>
      <p:sp>
        <p:nvSpPr>
          <p:cNvPr id="8" name="Slide Number Placeholder 7"/>
          <p:cNvSpPr>
            <a:spLocks noGrp="1"/>
          </p:cNvSpPr>
          <p:nvPr>
            <p:ph type="sldNum" sz="quarter" idx="12"/>
          </p:nvPr>
        </p:nvSpPr>
        <p:spPr/>
        <p:txBody>
          <a:bodyPr/>
          <a:lstStyle/>
          <a:p>
            <a:fld id="{49FC194E-E294-4124-B261-DDD0DBD49AEC}" type="slidenum">
              <a:rPr kumimoji="1" lang="ja-JP" altLang="en-US" smtClean="0"/>
              <a:t>‹#›</a:t>
            </a:fld>
            <a:endParaRPr kumimoji="1" lang="ja-JP" altLang="en-US"/>
          </a:p>
        </p:txBody>
      </p:sp>
    </p:spTree>
    <p:extLst>
      <p:ext uri="{BB962C8B-B14F-4D97-AF65-F5344CB8AC3E}">
        <p14:creationId xmlns:p14="http://schemas.microsoft.com/office/powerpoint/2010/main" val="24197082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35BC7E1-C441-453C-A6BA-1CDE8610136F}" type="datetimeFigureOut">
              <a:rPr kumimoji="1" lang="ja-JP" altLang="en-US" smtClean="0"/>
              <a:t>2023/11/30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9FC194E-E294-4124-B261-DDD0DBD49AEC}" type="slidenum">
              <a:rPr kumimoji="1" lang="ja-JP" altLang="en-US" smtClean="0"/>
              <a:t>‹#›</a:t>
            </a:fld>
            <a:endParaRPr kumimoji="1" lang="ja-JP" altLang="en-US"/>
          </a:p>
        </p:txBody>
      </p:sp>
    </p:spTree>
    <p:extLst>
      <p:ext uri="{BB962C8B-B14F-4D97-AF65-F5344CB8AC3E}">
        <p14:creationId xmlns:p14="http://schemas.microsoft.com/office/powerpoint/2010/main" val="34020980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4018" y="1651000"/>
            <a:ext cx="1594485" cy="3169920"/>
          </a:xfrm>
        </p:spPr>
        <p:txBody>
          <a:bodyPr anchor="b">
            <a:normAutofit/>
          </a:bodyPr>
          <a:lstStyle>
            <a:lvl1pPr>
              <a:defRPr sz="2100" b="0" baseline="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175701" y="1254760"/>
            <a:ext cx="4114800" cy="7396480"/>
          </a:xfrm>
        </p:spPr>
        <p:txBody>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44018" y="4820920"/>
            <a:ext cx="1594485" cy="3698240"/>
          </a:xfrm>
        </p:spPr>
        <p:txBody>
          <a:bodyPr anchor="t">
            <a:normAutofit/>
          </a:bodyPr>
          <a:lstStyle>
            <a:lvl1pPr marL="0" indent="0">
              <a:lnSpc>
                <a:spcPct val="100000"/>
              </a:lnSpc>
              <a:spcBef>
                <a:spcPts val="600"/>
              </a:spcBef>
              <a:buNone/>
              <a:defRPr sz="938">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8" name="Date Placeholder 7"/>
          <p:cNvSpPr>
            <a:spLocks noGrp="1"/>
          </p:cNvSpPr>
          <p:nvPr>
            <p:ph type="dt" sz="half" idx="10"/>
          </p:nvPr>
        </p:nvSpPr>
        <p:spPr/>
        <p:txBody>
          <a:bodyPr/>
          <a:lstStyle/>
          <a:p>
            <a:pPr>
              <a:defRPr/>
            </a:pPr>
            <a:fld id="{BFAE9A69-79A2-4E6A-A676-67121EBE7FE2}" type="datetimeFigureOut">
              <a:rPr lang="ja-JP" altLang="en-US" smtClean="0"/>
              <a:pPr>
                <a:defRPr/>
              </a:pPr>
              <a:t>2023/11/30</a:t>
            </a:fld>
            <a:endParaRPr lang="ja-JP" altLang="en-US"/>
          </a:p>
        </p:txBody>
      </p:sp>
      <p:sp>
        <p:nvSpPr>
          <p:cNvPr id="9" name="Footer Placeholder 8"/>
          <p:cNvSpPr>
            <a:spLocks noGrp="1"/>
          </p:cNvSpPr>
          <p:nvPr>
            <p:ph type="ftr" sz="quarter" idx="11"/>
          </p:nvPr>
        </p:nvSpPr>
        <p:spPr/>
        <p:txBody>
          <a:bodyPr/>
          <a:lstStyle/>
          <a:p>
            <a:pPr>
              <a:defRPr/>
            </a:pPr>
            <a:endParaRPr lang="ja-JP" altLang="en-US"/>
          </a:p>
        </p:txBody>
      </p:sp>
      <p:sp>
        <p:nvSpPr>
          <p:cNvPr id="10" name="Slide Number Placeholder 9"/>
          <p:cNvSpPr>
            <a:spLocks noGrp="1"/>
          </p:cNvSpPr>
          <p:nvPr>
            <p:ph type="sldNum" sz="quarter" idx="12"/>
          </p:nvPr>
        </p:nvSpPr>
        <p:spPr/>
        <p:txBody>
          <a:bodyPr/>
          <a:lstStyle/>
          <a:p>
            <a:fld id="{238C7836-2F85-4345-A8E2-788B53382FB4}" type="slidenum">
              <a:rPr lang="ja-JP" altLang="en-US" smtClean="0"/>
              <a:pPr/>
              <a:t>‹#›</a:t>
            </a:fld>
            <a:endParaRPr lang="ja-JP" altLang="en-US"/>
          </a:p>
        </p:txBody>
      </p:sp>
    </p:spTree>
    <p:extLst>
      <p:ext uri="{BB962C8B-B14F-4D97-AF65-F5344CB8AC3E}">
        <p14:creationId xmlns:p14="http://schemas.microsoft.com/office/powerpoint/2010/main" val="4121114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87044EDD-D524-436B-AE45-DB302DB00D63}" type="datetimeFigureOut">
              <a:rPr lang="ja-JP" altLang="en-US"/>
              <a:pPr>
                <a:defRPr/>
              </a:pPr>
              <a:t>2023/11/30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0785C26D-2C0D-4532-B3A7-C4A814620E15}" type="slidenum">
              <a:rPr lang="ja-JP" altLang="en-US"/>
              <a:pPr/>
              <a:t>‹#›</a:t>
            </a:fld>
            <a:endParaRPr lang="ja-JP" altLang="en-US"/>
          </a:p>
        </p:txBody>
      </p:sp>
    </p:spTree>
    <p:extLst>
      <p:ext uri="{BB962C8B-B14F-4D97-AF65-F5344CB8AC3E}">
        <p14:creationId xmlns:p14="http://schemas.microsoft.com/office/powerpoint/2010/main" val="3335722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44018" y="1651000"/>
            <a:ext cx="1594485" cy="3169920"/>
          </a:xfrm>
        </p:spPr>
        <p:txBody>
          <a:bodyPr anchor="b">
            <a:normAutofit/>
          </a:bodyPr>
          <a:lstStyle>
            <a:lvl1pPr>
              <a:defRPr sz="21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008488" y="1108494"/>
            <a:ext cx="4564817" cy="7700264"/>
          </a:xfrm>
          <a:solidFill>
            <a:schemeClr val="bg1">
              <a:lumMod val="75000"/>
            </a:schemeClr>
          </a:solidFill>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144018" y="4825314"/>
            <a:ext cx="1594485" cy="3698240"/>
          </a:xfrm>
        </p:spPr>
        <p:txBody>
          <a:bodyPr anchor="t">
            <a:normAutofit/>
          </a:bodyPr>
          <a:lstStyle>
            <a:lvl1pPr marL="0" indent="0">
              <a:lnSpc>
                <a:spcPct val="100000"/>
              </a:lnSpc>
              <a:spcBef>
                <a:spcPts val="600"/>
              </a:spcBef>
              <a:buNone/>
              <a:defRPr sz="938">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8" name="Date Placeholder 7"/>
          <p:cNvSpPr>
            <a:spLocks noGrp="1"/>
          </p:cNvSpPr>
          <p:nvPr>
            <p:ph type="dt" sz="half" idx="10"/>
          </p:nvPr>
        </p:nvSpPr>
        <p:spPr/>
        <p:txBody>
          <a:bodyPr/>
          <a:lstStyle/>
          <a:p>
            <a:fld id="{635BC7E1-C441-453C-A6BA-1CDE8610136F}" type="datetimeFigureOut">
              <a:rPr kumimoji="1" lang="ja-JP" altLang="en-US" smtClean="0"/>
              <a:t>2023/11/30</a:t>
            </a:fld>
            <a:endParaRPr kumimoji="1" lang="ja-JP" altLang="en-US"/>
          </a:p>
        </p:txBody>
      </p:sp>
      <p:sp>
        <p:nvSpPr>
          <p:cNvPr id="9" name="Footer Placeholder 8"/>
          <p:cNvSpPr>
            <a:spLocks noGrp="1"/>
          </p:cNvSpPr>
          <p:nvPr>
            <p:ph type="ftr" sz="quarter" idx="11"/>
          </p:nvPr>
        </p:nvSpPr>
        <p:spPr>
          <a:xfrm>
            <a:off x="1968244" y="9181397"/>
            <a:ext cx="3325229" cy="527403"/>
          </a:xfrm>
        </p:spPr>
        <p:txBody>
          <a:bodyPr/>
          <a:lstStyle/>
          <a:p>
            <a:endParaRPr kumimoji="1" lang="ja-JP" altLang="en-US"/>
          </a:p>
        </p:txBody>
      </p:sp>
      <p:sp>
        <p:nvSpPr>
          <p:cNvPr id="10" name="Slide Number Placeholder 9"/>
          <p:cNvSpPr>
            <a:spLocks noGrp="1"/>
          </p:cNvSpPr>
          <p:nvPr>
            <p:ph type="sldNum" sz="quarter" idx="12"/>
          </p:nvPr>
        </p:nvSpPr>
        <p:spPr/>
        <p:txBody>
          <a:bodyPr/>
          <a:lstStyle/>
          <a:p>
            <a:fld id="{49FC194E-E294-4124-B261-DDD0DBD49AEC}" type="slidenum">
              <a:rPr kumimoji="1" lang="ja-JP" altLang="en-US" smtClean="0"/>
              <a:t>‹#›</a:t>
            </a:fld>
            <a:endParaRPr kumimoji="1" lang="ja-JP" altLang="en-US"/>
          </a:p>
        </p:txBody>
      </p:sp>
    </p:spTree>
    <p:extLst>
      <p:ext uri="{BB962C8B-B14F-4D97-AF65-F5344CB8AC3E}">
        <p14:creationId xmlns:p14="http://schemas.microsoft.com/office/powerpoint/2010/main" val="30425336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pPr>
              <a:defRPr/>
            </a:pPr>
            <a:fld id="{BFAE9A69-79A2-4E6A-A676-67121EBE7FE2}" type="datetimeFigureOut">
              <a:rPr lang="ja-JP" altLang="en-US" smtClean="0"/>
              <a:pPr>
                <a:defRPr/>
              </a:pPr>
              <a:t>2023/11/30</a:t>
            </a:fld>
            <a:endParaRPr lang="ja-JP" altLang="en-US"/>
          </a:p>
        </p:txBody>
      </p:sp>
      <p:sp>
        <p:nvSpPr>
          <p:cNvPr id="8" name="Footer Placeholder 7"/>
          <p:cNvSpPr>
            <a:spLocks noGrp="1"/>
          </p:cNvSpPr>
          <p:nvPr>
            <p:ph type="ftr" sz="quarter" idx="11"/>
          </p:nvPr>
        </p:nvSpPr>
        <p:spPr/>
        <p:txBody>
          <a:bodyPr/>
          <a:lstStyle/>
          <a:p>
            <a:pPr>
              <a:defRPr/>
            </a:pPr>
            <a:endParaRPr lang="ja-JP" altLang="en-US"/>
          </a:p>
        </p:txBody>
      </p:sp>
      <p:sp>
        <p:nvSpPr>
          <p:cNvPr id="9" name="Slide Number Placeholder 8"/>
          <p:cNvSpPr>
            <a:spLocks noGrp="1"/>
          </p:cNvSpPr>
          <p:nvPr>
            <p:ph type="sldNum" sz="quarter" idx="12"/>
          </p:nvPr>
        </p:nvSpPr>
        <p:spPr/>
        <p:txBody>
          <a:bodyPr/>
          <a:lstStyle/>
          <a:p>
            <a:fld id="{238C7836-2F85-4345-A8E2-788B53382FB4}" type="slidenum">
              <a:rPr lang="ja-JP" altLang="en-US" smtClean="0"/>
              <a:pPr/>
              <a:t>‹#›</a:t>
            </a:fld>
            <a:endParaRPr lang="ja-JP" altLang="en-US"/>
          </a:p>
        </p:txBody>
      </p:sp>
    </p:spTree>
    <p:extLst>
      <p:ext uri="{BB962C8B-B14F-4D97-AF65-F5344CB8AC3E}">
        <p14:creationId xmlns:p14="http://schemas.microsoft.com/office/powerpoint/2010/main" val="25438354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4312" y="1430867"/>
            <a:ext cx="1585913" cy="715433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2175701" y="1254760"/>
            <a:ext cx="4114800" cy="7396480"/>
          </a:xfrm>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pPr>
              <a:defRPr/>
            </a:pPr>
            <a:fld id="{BFAE9A69-79A2-4E6A-A676-67121EBE7FE2}" type="datetimeFigureOut">
              <a:rPr lang="ja-JP" altLang="en-US" smtClean="0"/>
              <a:pPr>
                <a:defRPr/>
              </a:pPr>
              <a:t>2023/11/30</a:t>
            </a:fld>
            <a:endParaRPr lang="ja-JP" altLang="en-US"/>
          </a:p>
        </p:txBody>
      </p:sp>
      <p:sp>
        <p:nvSpPr>
          <p:cNvPr id="8" name="Footer Placeholder 7"/>
          <p:cNvSpPr>
            <a:spLocks noGrp="1"/>
          </p:cNvSpPr>
          <p:nvPr>
            <p:ph type="ftr" sz="quarter" idx="11"/>
          </p:nvPr>
        </p:nvSpPr>
        <p:spPr/>
        <p:txBody>
          <a:bodyPr/>
          <a:lstStyle/>
          <a:p>
            <a:pPr>
              <a:defRPr/>
            </a:pPr>
            <a:endParaRPr lang="ja-JP" altLang="en-US"/>
          </a:p>
        </p:txBody>
      </p:sp>
      <p:sp>
        <p:nvSpPr>
          <p:cNvPr id="9" name="Slide Number Placeholder 8"/>
          <p:cNvSpPr>
            <a:spLocks noGrp="1"/>
          </p:cNvSpPr>
          <p:nvPr>
            <p:ph type="sldNum" sz="quarter" idx="12"/>
          </p:nvPr>
        </p:nvSpPr>
        <p:spPr/>
        <p:txBody>
          <a:bodyPr/>
          <a:lstStyle/>
          <a:p>
            <a:fld id="{238C7836-2F85-4345-A8E2-788B53382FB4}" type="slidenum">
              <a:rPr lang="ja-JP" altLang="en-US" smtClean="0"/>
              <a:pPr/>
              <a:t>‹#›</a:t>
            </a:fld>
            <a:endParaRPr lang="ja-JP" altLang="en-US"/>
          </a:p>
        </p:txBody>
      </p:sp>
    </p:spTree>
    <p:extLst>
      <p:ext uri="{BB962C8B-B14F-4D97-AF65-F5344CB8AC3E}">
        <p14:creationId xmlns:p14="http://schemas.microsoft.com/office/powerpoint/2010/main" val="3349300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2438"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541735" y="4198587"/>
            <a:ext cx="5829300" cy="2166937"/>
          </a:xfrm>
        </p:spPr>
        <p:txBody>
          <a:bodyPr anchor="b"/>
          <a:lstStyle>
            <a:lvl1pPr marL="0" indent="0">
              <a:buNone/>
              <a:defRPr sz="1219">
                <a:solidFill>
                  <a:schemeClr val="tx1">
                    <a:tint val="75000"/>
                  </a:schemeClr>
                </a:solidFill>
              </a:defRPr>
            </a:lvl1pPr>
            <a:lvl2pPr marL="278606" indent="0">
              <a:buNone/>
              <a:defRPr sz="1097">
                <a:solidFill>
                  <a:schemeClr val="tx1">
                    <a:tint val="75000"/>
                  </a:schemeClr>
                </a:solidFill>
              </a:defRPr>
            </a:lvl2pPr>
            <a:lvl3pPr marL="557213" indent="0">
              <a:buNone/>
              <a:defRPr sz="975">
                <a:solidFill>
                  <a:schemeClr val="tx1">
                    <a:tint val="75000"/>
                  </a:schemeClr>
                </a:solidFill>
              </a:defRPr>
            </a:lvl3pPr>
            <a:lvl4pPr marL="835819" indent="0">
              <a:buNone/>
              <a:defRPr sz="853">
                <a:solidFill>
                  <a:schemeClr val="tx1">
                    <a:tint val="75000"/>
                  </a:schemeClr>
                </a:solidFill>
              </a:defRPr>
            </a:lvl4pPr>
            <a:lvl5pPr marL="1114425" indent="0">
              <a:buNone/>
              <a:defRPr sz="853">
                <a:solidFill>
                  <a:schemeClr val="tx1">
                    <a:tint val="75000"/>
                  </a:schemeClr>
                </a:solidFill>
              </a:defRPr>
            </a:lvl5pPr>
            <a:lvl6pPr marL="1393031" indent="0">
              <a:buNone/>
              <a:defRPr sz="853">
                <a:solidFill>
                  <a:schemeClr val="tx1">
                    <a:tint val="75000"/>
                  </a:schemeClr>
                </a:solidFill>
              </a:defRPr>
            </a:lvl6pPr>
            <a:lvl7pPr marL="1671638" indent="0">
              <a:buNone/>
              <a:defRPr sz="853">
                <a:solidFill>
                  <a:schemeClr val="tx1">
                    <a:tint val="75000"/>
                  </a:schemeClr>
                </a:solidFill>
              </a:defRPr>
            </a:lvl7pPr>
            <a:lvl8pPr marL="1950244" indent="0">
              <a:buNone/>
              <a:defRPr sz="853">
                <a:solidFill>
                  <a:schemeClr val="tx1">
                    <a:tint val="75000"/>
                  </a:schemeClr>
                </a:solidFill>
              </a:defRPr>
            </a:lvl8pPr>
            <a:lvl9pPr marL="2228850" indent="0">
              <a:buNone/>
              <a:defRPr sz="853">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D4D27AD1-0970-4E12-856F-E8C1917ECDD9}" type="datetimeFigureOut">
              <a:rPr lang="ja-JP" altLang="en-US"/>
              <a:pPr>
                <a:defRPr/>
              </a:pPr>
              <a:t>2023/11/30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77D85129-21A6-4C3F-9458-B77322CCE8B8}" type="slidenum">
              <a:rPr lang="ja-JP" altLang="en-US"/>
              <a:pPr/>
              <a:t>‹#›</a:t>
            </a:fld>
            <a:endParaRPr lang="ja-JP" altLang="en-US"/>
          </a:p>
        </p:txBody>
      </p:sp>
    </p:spTree>
    <p:extLst>
      <p:ext uri="{BB962C8B-B14F-4D97-AF65-F5344CB8AC3E}">
        <p14:creationId xmlns:p14="http://schemas.microsoft.com/office/powerpoint/2010/main" val="1629040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42900" y="2311401"/>
            <a:ext cx="3028950" cy="6537502"/>
          </a:xfrm>
        </p:spPr>
        <p:txBody>
          <a:bodyPr/>
          <a:lstStyle>
            <a:lvl1pPr>
              <a:defRPr sz="1706"/>
            </a:lvl1pPr>
            <a:lvl2pPr>
              <a:defRPr sz="1463"/>
            </a:lvl2pPr>
            <a:lvl3pPr>
              <a:defRPr sz="1219"/>
            </a:lvl3pPr>
            <a:lvl4pPr>
              <a:defRPr sz="1097"/>
            </a:lvl4pPr>
            <a:lvl5pPr>
              <a:defRPr sz="1097"/>
            </a:lvl5pPr>
            <a:lvl6pPr>
              <a:defRPr sz="1097"/>
            </a:lvl6pPr>
            <a:lvl7pPr>
              <a:defRPr sz="1097"/>
            </a:lvl7pPr>
            <a:lvl8pPr>
              <a:defRPr sz="1097"/>
            </a:lvl8pPr>
            <a:lvl9pPr>
              <a:defRPr sz="1097"/>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3486150" y="2311401"/>
            <a:ext cx="3028950" cy="6537502"/>
          </a:xfrm>
        </p:spPr>
        <p:txBody>
          <a:bodyPr/>
          <a:lstStyle>
            <a:lvl1pPr>
              <a:defRPr sz="1706"/>
            </a:lvl1pPr>
            <a:lvl2pPr>
              <a:defRPr sz="1463"/>
            </a:lvl2pPr>
            <a:lvl3pPr>
              <a:defRPr sz="1219"/>
            </a:lvl3pPr>
            <a:lvl4pPr>
              <a:defRPr sz="1097"/>
            </a:lvl4pPr>
            <a:lvl5pPr>
              <a:defRPr sz="1097"/>
            </a:lvl5pPr>
            <a:lvl6pPr>
              <a:defRPr sz="1097"/>
            </a:lvl6pPr>
            <a:lvl7pPr>
              <a:defRPr sz="1097"/>
            </a:lvl7pPr>
            <a:lvl8pPr>
              <a:defRPr sz="1097"/>
            </a:lvl8pPr>
            <a:lvl9pPr>
              <a:defRPr sz="1097"/>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985B009A-F59E-40B9-BCE3-57E89F995ED7}" type="datetimeFigureOut">
              <a:rPr lang="ja-JP" altLang="en-US"/>
              <a:pPr>
                <a:defRPr/>
              </a:pPr>
              <a:t>2023/11/30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fld id="{84CE34C8-1738-48FA-90B2-64761A7BEE6C}" type="slidenum">
              <a:rPr lang="ja-JP" altLang="en-US"/>
              <a:pPr/>
              <a:t>‹#›</a:t>
            </a:fld>
            <a:endParaRPr lang="ja-JP" altLang="en-US"/>
          </a:p>
        </p:txBody>
      </p:sp>
    </p:spTree>
    <p:extLst>
      <p:ext uri="{BB962C8B-B14F-4D97-AF65-F5344CB8AC3E}">
        <p14:creationId xmlns:p14="http://schemas.microsoft.com/office/powerpoint/2010/main" val="116421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342900" y="2217386"/>
            <a:ext cx="3030141" cy="924101"/>
          </a:xfrm>
        </p:spPr>
        <p:txBody>
          <a:bodyPr anchor="b"/>
          <a:lstStyle>
            <a:lvl1pPr marL="0" indent="0">
              <a:buNone/>
              <a:defRPr sz="1463" b="1"/>
            </a:lvl1pPr>
            <a:lvl2pPr marL="278606" indent="0">
              <a:buNone/>
              <a:defRPr sz="1219" b="1"/>
            </a:lvl2pPr>
            <a:lvl3pPr marL="557213" indent="0">
              <a:buNone/>
              <a:defRPr sz="1097" b="1"/>
            </a:lvl3pPr>
            <a:lvl4pPr marL="835819" indent="0">
              <a:buNone/>
              <a:defRPr sz="975" b="1"/>
            </a:lvl4pPr>
            <a:lvl5pPr marL="1114425" indent="0">
              <a:buNone/>
              <a:defRPr sz="975" b="1"/>
            </a:lvl5pPr>
            <a:lvl6pPr marL="1393031" indent="0">
              <a:buNone/>
              <a:defRPr sz="975" b="1"/>
            </a:lvl6pPr>
            <a:lvl7pPr marL="1671638" indent="0">
              <a:buNone/>
              <a:defRPr sz="975" b="1"/>
            </a:lvl7pPr>
            <a:lvl8pPr marL="1950244" indent="0">
              <a:buNone/>
              <a:defRPr sz="975" b="1"/>
            </a:lvl8pPr>
            <a:lvl9pPr marL="2228850" indent="0">
              <a:buNone/>
              <a:defRPr sz="975"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1463"/>
            </a:lvl1pPr>
            <a:lvl2pPr>
              <a:defRPr sz="1219"/>
            </a:lvl2pPr>
            <a:lvl3pPr>
              <a:defRPr sz="1097"/>
            </a:lvl3pPr>
            <a:lvl4pPr>
              <a:defRPr sz="975"/>
            </a:lvl4pPr>
            <a:lvl5pPr>
              <a:defRPr sz="975"/>
            </a:lvl5pPr>
            <a:lvl6pPr>
              <a:defRPr sz="975"/>
            </a:lvl6pPr>
            <a:lvl7pPr>
              <a:defRPr sz="975"/>
            </a:lvl7pPr>
            <a:lvl8pPr>
              <a:defRPr sz="975"/>
            </a:lvl8pPr>
            <a:lvl9pPr>
              <a:defRPr sz="97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3483770" y="2217386"/>
            <a:ext cx="3031331" cy="924101"/>
          </a:xfrm>
        </p:spPr>
        <p:txBody>
          <a:bodyPr anchor="b"/>
          <a:lstStyle>
            <a:lvl1pPr marL="0" indent="0">
              <a:buNone/>
              <a:defRPr sz="1463" b="1"/>
            </a:lvl1pPr>
            <a:lvl2pPr marL="278606" indent="0">
              <a:buNone/>
              <a:defRPr sz="1219" b="1"/>
            </a:lvl2pPr>
            <a:lvl3pPr marL="557213" indent="0">
              <a:buNone/>
              <a:defRPr sz="1097" b="1"/>
            </a:lvl3pPr>
            <a:lvl4pPr marL="835819" indent="0">
              <a:buNone/>
              <a:defRPr sz="975" b="1"/>
            </a:lvl4pPr>
            <a:lvl5pPr marL="1114425" indent="0">
              <a:buNone/>
              <a:defRPr sz="975" b="1"/>
            </a:lvl5pPr>
            <a:lvl6pPr marL="1393031" indent="0">
              <a:buNone/>
              <a:defRPr sz="975" b="1"/>
            </a:lvl6pPr>
            <a:lvl7pPr marL="1671638" indent="0">
              <a:buNone/>
              <a:defRPr sz="975" b="1"/>
            </a:lvl7pPr>
            <a:lvl8pPr marL="1950244" indent="0">
              <a:buNone/>
              <a:defRPr sz="975" b="1"/>
            </a:lvl8pPr>
            <a:lvl9pPr marL="2228850" indent="0">
              <a:buNone/>
              <a:defRPr sz="975"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1463"/>
            </a:lvl1pPr>
            <a:lvl2pPr>
              <a:defRPr sz="1219"/>
            </a:lvl2pPr>
            <a:lvl3pPr>
              <a:defRPr sz="1097"/>
            </a:lvl3pPr>
            <a:lvl4pPr>
              <a:defRPr sz="975"/>
            </a:lvl4pPr>
            <a:lvl5pPr>
              <a:defRPr sz="975"/>
            </a:lvl5pPr>
            <a:lvl6pPr>
              <a:defRPr sz="975"/>
            </a:lvl6pPr>
            <a:lvl7pPr>
              <a:defRPr sz="975"/>
            </a:lvl7pPr>
            <a:lvl8pPr>
              <a:defRPr sz="975"/>
            </a:lvl8pPr>
            <a:lvl9pPr>
              <a:defRPr sz="97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BC32E768-40B6-47E2-A34C-38AC637A4119}" type="datetimeFigureOut">
              <a:rPr lang="ja-JP" altLang="en-US"/>
              <a:pPr>
                <a:defRPr/>
              </a:pPr>
              <a:t>2023/11/30</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fld id="{22F33175-3E06-4E76-8E9A-765C65213E74}" type="slidenum">
              <a:rPr lang="ja-JP" altLang="en-US"/>
              <a:pPr/>
              <a:t>‹#›</a:t>
            </a:fld>
            <a:endParaRPr lang="ja-JP" altLang="en-US"/>
          </a:p>
        </p:txBody>
      </p:sp>
    </p:spTree>
    <p:extLst>
      <p:ext uri="{BB962C8B-B14F-4D97-AF65-F5344CB8AC3E}">
        <p14:creationId xmlns:p14="http://schemas.microsoft.com/office/powerpoint/2010/main" val="2572719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9EC0018D-A592-4F04-9436-5DF4815BB4DA}" type="datetimeFigureOut">
              <a:rPr lang="ja-JP" altLang="en-US"/>
              <a:pPr>
                <a:defRPr/>
              </a:pPr>
              <a:t>2023/11/30</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fld id="{5A2ED37F-71C1-43DE-80C8-E5854BAFD749}" type="slidenum">
              <a:rPr lang="ja-JP" altLang="en-US"/>
              <a:pPr/>
              <a:t>‹#›</a:t>
            </a:fld>
            <a:endParaRPr lang="ja-JP" altLang="en-US"/>
          </a:p>
        </p:txBody>
      </p:sp>
    </p:spTree>
    <p:extLst>
      <p:ext uri="{BB962C8B-B14F-4D97-AF65-F5344CB8AC3E}">
        <p14:creationId xmlns:p14="http://schemas.microsoft.com/office/powerpoint/2010/main" val="190504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64E99201-D1B8-4F88-BC4B-5EDCED5D6123}" type="datetimeFigureOut">
              <a:rPr lang="ja-JP" altLang="en-US"/>
              <a:pPr>
                <a:defRPr/>
              </a:pPr>
              <a:t>2023/11/30</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fld id="{65FE1291-FA2D-471C-882E-3C2A1C06776F}" type="slidenum">
              <a:rPr lang="ja-JP" altLang="en-US"/>
              <a:pPr/>
              <a:t>‹#›</a:t>
            </a:fld>
            <a:endParaRPr lang="ja-JP" altLang="en-US"/>
          </a:p>
        </p:txBody>
      </p:sp>
    </p:spTree>
    <p:extLst>
      <p:ext uri="{BB962C8B-B14F-4D97-AF65-F5344CB8AC3E}">
        <p14:creationId xmlns:p14="http://schemas.microsoft.com/office/powerpoint/2010/main" val="1074908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1219"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2681288" y="394406"/>
            <a:ext cx="3833813" cy="8454496"/>
          </a:xfrm>
        </p:spPr>
        <p:txBody>
          <a:bodyPr/>
          <a:lstStyle>
            <a:lvl1pPr>
              <a:defRPr sz="1950"/>
            </a:lvl1pPr>
            <a:lvl2pPr>
              <a:defRPr sz="1706"/>
            </a:lvl2pPr>
            <a:lvl3pPr>
              <a:defRPr sz="1463"/>
            </a:lvl3pPr>
            <a:lvl4pPr>
              <a:defRPr sz="1219"/>
            </a:lvl4pPr>
            <a:lvl5pPr>
              <a:defRPr sz="1219"/>
            </a:lvl5pPr>
            <a:lvl6pPr>
              <a:defRPr sz="1219"/>
            </a:lvl6pPr>
            <a:lvl7pPr>
              <a:defRPr sz="1219"/>
            </a:lvl7pPr>
            <a:lvl8pPr>
              <a:defRPr sz="1219"/>
            </a:lvl8pPr>
            <a:lvl9pPr>
              <a:defRPr sz="1219"/>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853"/>
            </a:lvl1pPr>
            <a:lvl2pPr marL="278606" indent="0">
              <a:buNone/>
              <a:defRPr sz="731"/>
            </a:lvl2pPr>
            <a:lvl3pPr marL="557213" indent="0">
              <a:buNone/>
              <a:defRPr sz="609"/>
            </a:lvl3pPr>
            <a:lvl4pPr marL="835819" indent="0">
              <a:buNone/>
              <a:defRPr sz="548"/>
            </a:lvl4pPr>
            <a:lvl5pPr marL="1114425" indent="0">
              <a:buNone/>
              <a:defRPr sz="548"/>
            </a:lvl5pPr>
            <a:lvl6pPr marL="1393031" indent="0">
              <a:buNone/>
              <a:defRPr sz="548"/>
            </a:lvl6pPr>
            <a:lvl7pPr marL="1671638" indent="0">
              <a:buNone/>
              <a:defRPr sz="548"/>
            </a:lvl7pPr>
            <a:lvl8pPr marL="1950244" indent="0">
              <a:buNone/>
              <a:defRPr sz="548"/>
            </a:lvl8pPr>
            <a:lvl9pPr marL="2228850" indent="0">
              <a:buNone/>
              <a:defRPr sz="548"/>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0412B692-F48A-4381-825F-89EE64778FB9}" type="datetimeFigureOut">
              <a:rPr lang="ja-JP" altLang="en-US"/>
              <a:pPr>
                <a:defRPr/>
              </a:pPr>
              <a:t>2023/11/30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fld id="{9C095207-1E10-4CB1-8D48-1247E2E18DF8}" type="slidenum">
              <a:rPr lang="ja-JP" altLang="en-US"/>
              <a:pPr/>
              <a:t>‹#›</a:t>
            </a:fld>
            <a:endParaRPr lang="ja-JP" altLang="en-US"/>
          </a:p>
        </p:txBody>
      </p:sp>
    </p:spTree>
    <p:extLst>
      <p:ext uri="{BB962C8B-B14F-4D97-AF65-F5344CB8AC3E}">
        <p14:creationId xmlns:p14="http://schemas.microsoft.com/office/powerpoint/2010/main" val="2635893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1"/>
          </a:xfrm>
        </p:spPr>
        <p:txBody>
          <a:bodyPr anchor="b"/>
          <a:lstStyle>
            <a:lvl1pPr algn="l">
              <a:defRPr sz="1219"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344216" y="885120"/>
            <a:ext cx="4114800" cy="5943600"/>
          </a:xfrm>
        </p:spPr>
        <p:txBody>
          <a:bodyPr rtlCol="0">
            <a:normAutofit/>
          </a:bodyPr>
          <a:lstStyle>
            <a:lvl1pPr marL="0" indent="0">
              <a:buNone/>
              <a:defRPr sz="1950"/>
            </a:lvl1pPr>
            <a:lvl2pPr marL="278606" indent="0">
              <a:buNone/>
              <a:defRPr sz="1706"/>
            </a:lvl2pPr>
            <a:lvl3pPr marL="557213" indent="0">
              <a:buNone/>
              <a:defRPr sz="1463"/>
            </a:lvl3pPr>
            <a:lvl4pPr marL="835819" indent="0">
              <a:buNone/>
              <a:defRPr sz="1219"/>
            </a:lvl4pPr>
            <a:lvl5pPr marL="1114425" indent="0">
              <a:buNone/>
              <a:defRPr sz="1219"/>
            </a:lvl5pPr>
            <a:lvl6pPr marL="1393031" indent="0">
              <a:buNone/>
              <a:defRPr sz="1219"/>
            </a:lvl6pPr>
            <a:lvl7pPr marL="1671638" indent="0">
              <a:buNone/>
              <a:defRPr sz="1219"/>
            </a:lvl7pPr>
            <a:lvl8pPr marL="1950244" indent="0">
              <a:buNone/>
              <a:defRPr sz="1219"/>
            </a:lvl8pPr>
            <a:lvl9pPr marL="2228850" indent="0">
              <a:buNone/>
              <a:defRPr sz="1219"/>
            </a:lvl9pPr>
          </a:lstStyle>
          <a:p>
            <a:pPr lvl="0"/>
            <a:r>
              <a:rPr lang="ja-JP" altLang="en-US" noProof="0" smtClean="0"/>
              <a:t>図を追加</a:t>
            </a:r>
          </a:p>
        </p:txBody>
      </p:sp>
      <p:sp>
        <p:nvSpPr>
          <p:cNvPr id="4" name="テキスト プレースホルダー 3"/>
          <p:cNvSpPr>
            <a:spLocks noGrp="1"/>
          </p:cNvSpPr>
          <p:nvPr>
            <p:ph type="body" sz="half" idx="2"/>
          </p:nvPr>
        </p:nvSpPr>
        <p:spPr>
          <a:xfrm>
            <a:off x="1344216" y="7752821"/>
            <a:ext cx="4114800" cy="1162579"/>
          </a:xfrm>
        </p:spPr>
        <p:txBody>
          <a:bodyPr/>
          <a:lstStyle>
            <a:lvl1pPr marL="0" indent="0">
              <a:buNone/>
              <a:defRPr sz="853"/>
            </a:lvl1pPr>
            <a:lvl2pPr marL="278606" indent="0">
              <a:buNone/>
              <a:defRPr sz="731"/>
            </a:lvl2pPr>
            <a:lvl3pPr marL="557213" indent="0">
              <a:buNone/>
              <a:defRPr sz="609"/>
            </a:lvl3pPr>
            <a:lvl4pPr marL="835819" indent="0">
              <a:buNone/>
              <a:defRPr sz="548"/>
            </a:lvl4pPr>
            <a:lvl5pPr marL="1114425" indent="0">
              <a:buNone/>
              <a:defRPr sz="548"/>
            </a:lvl5pPr>
            <a:lvl6pPr marL="1393031" indent="0">
              <a:buNone/>
              <a:defRPr sz="548"/>
            </a:lvl6pPr>
            <a:lvl7pPr marL="1671638" indent="0">
              <a:buNone/>
              <a:defRPr sz="548"/>
            </a:lvl7pPr>
            <a:lvl8pPr marL="1950244" indent="0">
              <a:buNone/>
              <a:defRPr sz="548"/>
            </a:lvl8pPr>
            <a:lvl9pPr marL="2228850" indent="0">
              <a:buNone/>
              <a:defRPr sz="548"/>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A96FB9DC-5F74-4459-B79A-455ABEC08410}" type="datetimeFigureOut">
              <a:rPr lang="ja-JP" altLang="en-US"/>
              <a:pPr>
                <a:defRPr/>
              </a:pPr>
              <a:t>2023/11/30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fld id="{1EE0599D-5E98-4F99-B0C8-E2C33E78B8A7}" type="slidenum">
              <a:rPr lang="ja-JP" altLang="en-US"/>
              <a:pPr/>
              <a:t>‹#›</a:t>
            </a:fld>
            <a:endParaRPr lang="ja-JP" altLang="en-US"/>
          </a:p>
        </p:txBody>
      </p:sp>
    </p:spTree>
    <p:extLst>
      <p:ext uri="{BB962C8B-B14F-4D97-AF65-F5344CB8AC3E}">
        <p14:creationId xmlns:p14="http://schemas.microsoft.com/office/powerpoint/2010/main" val="2152237745"/>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_rels/slideMaster2.xml.rels>&#65279;<?xml version="1.0" encoding="utf-8" standalone="yes"?>
<Relationships xmlns="http://schemas.openxmlformats.org/package/2006/relationships">
  <Relationship Id="rId8" Type="http://schemas.openxmlformats.org/officeDocument/2006/relationships/slideLayout" Target="../slideLayouts/slideLayout19.xml" />
  <Relationship Id="rId3" Type="http://schemas.openxmlformats.org/officeDocument/2006/relationships/slideLayout" Target="../slideLayouts/slideLayout14.xml" />
  <Relationship Id="rId7" Type="http://schemas.openxmlformats.org/officeDocument/2006/relationships/slideLayout" Target="../slideLayouts/slideLayout18.xml" />
  <Relationship Id="rId12" Type="http://schemas.openxmlformats.org/officeDocument/2006/relationships/theme" Target="../theme/theme2.xml" />
  <Relationship Id="rId2" Type="http://schemas.openxmlformats.org/officeDocument/2006/relationships/slideLayout" Target="../slideLayouts/slideLayout13.xml" />
  <Relationship Id="rId1" Type="http://schemas.openxmlformats.org/officeDocument/2006/relationships/slideLayout" Target="../slideLayouts/slideLayout12.xml" />
  <Relationship Id="rId6" Type="http://schemas.openxmlformats.org/officeDocument/2006/relationships/slideLayout" Target="../slideLayouts/slideLayout17.xml" />
  <Relationship Id="rId11" Type="http://schemas.openxmlformats.org/officeDocument/2006/relationships/slideLayout" Target="../slideLayouts/slideLayout22.xml" />
  <Relationship Id="rId5" Type="http://schemas.openxmlformats.org/officeDocument/2006/relationships/slideLayout" Target="../slideLayouts/slideLayout16.xml" />
  <Relationship Id="rId10" Type="http://schemas.openxmlformats.org/officeDocument/2006/relationships/slideLayout" Target="../slideLayouts/slideLayout21.xml" />
  <Relationship Id="rId4" Type="http://schemas.openxmlformats.org/officeDocument/2006/relationships/slideLayout" Target="../slideLayouts/slideLayout15.xml" />
  <Relationship Id="rId9" Type="http://schemas.openxmlformats.org/officeDocument/2006/relationships/slideLayout" Target="../slideLayouts/slideLayout20.xml" />
</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sp>
        <p:nvSpPr>
          <p:cNvPr id="2050" name="タイトル プレースホルダー 1"/>
          <p:cNvSpPr>
            <a:spLocks noGrp="1"/>
          </p:cNvSpPr>
          <p:nvPr>
            <p:ph type="title"/>
          </p:nvPr>
        </p:nvSpPr>
        <p:spPr bwMode="auto">
          <a:xfrm>
            <a:off x="342900" y="396699"/>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2051" name="テキスト プレースホルダー 2"/>
          <p:cNvSpPr>
            <a:spLocks noGrp="1"/>
          </p:cNvSpPr>
          <p:nvPr>
            <p:ph type="body" idx="1"/>
          </p:nvPr>
        </p:nvSpPr>
        <p:spPr bwMode="auto">
          <a:xfrm>
            <a:off x="342900" y="2311401"/>
            <a:ext cx="6172200" cy="6537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342900" y="9181396"/>
            <a:ext cx="1600200" cy="527403"/>
          </a:xfrm>
          <a:prstGeom prst="rect">
            <a:avLst/>
          </a:prstGeom>
        </p:spPr>
        <p:txBody>
          <a:bodyPr vert="horz" lIns="91440" tIns="45720" rIns="91440" bIns="45720" rtlCol="0" anchor="ctr"/>
          <a:lstStyle>
            <a:lvl1pPr algn="l" fontAlgn="auto">
              <a:spcBef>
                <a:spcPts val="0"/>
              </a:spcBef>
              <a:spcAft>
                <a:spcPts val="0"/>
              </a:spcAft>
              <a:defRPr sz="731">
                <a:solidFill>
                  <a:schemeClr val="tx1">
                    <a:tint val="75000"/>
                  </a:schemeClr>
                </a:solidFill>
                <a:latin typeface="+mn-lt"/>
                <a:ea typeface="+mn-ea"/>
              </a:defRPr>
            </a:lvl1pPr>
          </a:lstStyle>
          <a:p>
            <a:pPr>
              <a:defRPr/>
            </a:pPr>
            <a:fld id="{BFAE9A69-79A2-4E6A-A676-67121EBE7FE2}" type="datetimeFigureOut">
              <a:rPr lang="ja-JP" altLang="en-US"/>
              <a:pPr>
                <a:defRPr/>
              </a:pPr>
              <a:t>2023/11/30</a:t>
            </a:fld>
            <a:endParaRPr lang="ja-JP" altLang="en-US"/>
          </a:p>
        </p:txBody>
      </p:sp>
      <p:sp>
        <p:nvSpPr>
          <p:cNvPr id="5" name="フッター プレースホルダー 4"/>
          <p:cNvSpPr>
            <a:spLocks noGrp="1"/>
          </p:cNvSpPr>
          <p:nvPr>
            <p:ph type="ftr" sz="quarter" idx="3"/>
          </p:nvPr>
        </p:nvSpPr>
        <p:spPr>
          <a:xfrm>
            <a:off x="2343150" y="9181396"/>
            <a:ext cx="2171700" cy="527403"/>
          </a:xfrm>
          <a:prstGeom prst="rect">
            <a:avLst/>
          </a:prstGeom>
        </p:spPr>
        <p:txBody>
          <a:bodyPr vert="horz" lIns="91440" tIns="45720" rIns="91440" bIns="45720" rtlCol="0" anchor="ctr"/>
          <a:lstStyle>
            <a:lvl1pPr algn="ctr" fontAlgn="auto">
              <a:spcBef>
                <a:spcPts val="0"/>
              </a:spcBef>
              <a:spcAft>
                <a:spcPts val="0"/>
              </a:spcAft>
              <a:defRPr sz="731">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4914900" y="9181396"/>
            <a:ext cx="1600200" cy="527403"/>
          </a:xfrm>
          <a:prstGeom prst="rect">
            <a:avLst/>
          </a:prstGeom>
        </p:spPr>
        <p:txBody>
          <a:bodyPr vert="horz" wrap="square" lIns="91440" tIns="45720" rIns="91440" bIns="45720" numCol="1" anchor="ctr" anchorCtr="0" compatLnSpc="1">
            <a:prstTxWarp prst="textNoShape">
              <a:avLst/>
            </a:prstTxWarp>
          </a:bodyPr>
          <a:lstStyle>
            <a:lvl1pPr algn="r">
              <a:defRPr sz="731">
                <a:solidFill>
                  <a:srgbClr val="898989"/>
                </a:solidFill>
              </a:defRPr>
            </a:lvl1pPr>
          </a:lstStyle>
          <a:p>
            <a:fld id="{238C7836-2F85-4345-A8E2-788B53382FB4}" type="slidenum">
              <a:rPr lang="ja-JP" altLang="en-US"/>
              <a:pPr/>
              <a:t>‹#›</a:t>
            </a:fld>
            <a:endParaRPr lang="ja-JP" altLang="en-US"/>
          </a:p>
        </p:txBody>
      </p:sp>
    </p:spTree>
    <p:extLst>
      <p:ext uri="{BB962C8B-B14F-4D97-AF65-F5344CB8AC3E}">
        <p14:creationId xmlns:p14="http://schemas.microsoft.com/office/powerpoint/2010/main" val="27623776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fontAlgn="base" hangingPunct="1">
        <a:spcBef>
          <a:spcPct val="0"/>
        </a:spcBef>
        <a:spcAft>
          <a:spcPct val="0"/>
        </a:spcAft>
        <a:defRPr kumimoji="1" sz="2681" kern="1200">
          <a:solidFill>
            <a:schemeClr val="tx1"/>
          </a:solidFill>
          <a:latin typeface="+mj-lt"/>
          <a:ea typeface="+mj-ea"/>
          <a:cs typeface="+mj-cs"/>
        </a:defRPr>
      </a:lvl1pPr>
      <a:lvl2pPr algn="ctr" rtl="0" eaLnBrk="1" fontAlgn="base" hangingPunct="1">
        <a:spcBef>
          <a:spcPct val="0"/>
        </a:spcBef>
        <a:spcAft>
          <a:spcPct val="0"/>
        </a:spcAft>
        <a:defRPr kumimoji="1" sz="2681">
          <a:solidFill>
            <a:schemeClr val="tx1"/>
          </a:solidFill>
          <a:latin typeface="Calibri" pitchFamily="34" charset="0"/>
          <a:ea typeface="ＭＳ Ｐゴシック" charset="-128"/>
        </a:defRPr>
      </a:lvl2pPr>
      <a:lvl3pPr algn="ctr" rtl="0" eaLnBrk="1" fontAlgn="base" hangingPunct="1">
        <a:spcBef>
          <a:spcPct val="0"/>
        </a:spcBef>
        <a:spcAft>
          <a:spcPct val="0"/>
        </a:spcAft>
        <a:defRPr kumimoji="1" sz="2681">
          <a:solidFill>
            <a:schemeClr val="tx1"/>
          </a:solidFill>
          <a:latin typeface="Calibri" pitchFamily="34" charset="0"/>
          <a:ea typeface="ＭＳ Ｐゴシック" charset="-128"/>
        </a:defRPr>
      </a:lvl3pPr>
      <a:lvl4pPr algn="ctr" rtl="0" eaLnBrk="1" fontAlgn="base" hangingPunct="1">
        <a:spcBef>
          <a:spcPct val="0"/>
        </a:spcBef>
        <a:spcAft>
          <a:spcPct val="0"/>
        </a:spcAft>
        <a:defRPr kumimoji="1" sz="2681">
          <a:solidFill>
            <a:schemeClr val="tx1"/>
          </a:solidFill>
          <a:latin typeface="Calibri" pitchFamily="34" charset="0"/>
          <a:ea typeface="ＭＳ Ｐゴシック" charset="-128"/>
        </a:defRPr>
      </a:lvl4pPr>
      <a:lvl5pPr algn="ctr" rtl="0" eaLnBrk="1" fontAlgn="base" hangingPunct="1">
        <a:spcBef>
          <a:spcPct val="0"/>
        </a:spcBef>
        <a:spcAft>
          <a:spcPct val="0"/>
        </a:spcAft>
        <a:defRPr kumimoji="1" sz="2681">
          <a:solidFill>
            <a:schemeClr val="tx1"/>
          </a:solidFill>
          <a:latin typeface="Calibri" pitchFamily="34" charset="0"/>
          <a:ea typeface="ＭＳ Ｐゴシック" charset="-128"/>
        </a:defRPr>
      </a:lvl5pPr>
      <a:lvl6pPr marL="278606" algn="ctr" rtl="0" eaLnBrk="1" fontAlgn="base" hangingPunct="1">
        <a:spcBef>
          <a:spcPct val="0"/>
        </a:spcBef>
        <a:spcAft>
          <a:spcPct val="0"/>
        </a:spcAft>
        <a:defRPr kumimoji="1" sz="2681">
          <a:solidFill>
            <a:schemeClr val="tx1"/>
          </a:solidFill>
          <a:latin typeface="Calibri" pitchFamily="34" charset="0"/>
          <a:ea typeface="ＭＳ Ｐゴシック" charset="-128"/>
        </a:defRPr>
      </a:lvl6pPr>
      <a:lvl7pPr marL="557213" algn="ctr" rtl="0" eaLnBrk="1" fontAlgn="base" hangingPunct="1">
        <a:spcBef>
          <a:spcPct val="0"/>
        </a:spcBef>
        <a:spcAft>
          <a:spcPct val="0"/>
        </a:spcAft>
        <a:defRPr kumimoji="1" sz="2681">
          <a:solidFill>
            <a:schemeClr val="tx1"/>
          </a:solidFill>
          <a:latin typeface="Calibri" pitchFamily="34" charset="0"/>
          <a:ea typeface="ＭＳ Ｐゴシック" charset="-128"/>
        </a:defRPr>
      </a:lvl7pPr>
      <a:lvl8pPr marL="835819" algn="ctr" rtl="0" eaLnBrk="1" fontAlgn="base" hangingPunct="1">
        <a:spcBef>
          <a:spcPct val="0"/>
        </a:spcBef>
        <a:spcAft>
          <a:spcPct val="0"/>
        </a:spcAft>
        <a:defRPr kumimoji="1" sz="2681">
          <a:solidFill>
            <a:schemeClr val="tx1"/>
          </a:solidFill>
          <a:latin typeface="Calibri" pitchFamily="34" charset="0"/>
          <a:ea typeface="ＭＳ Ｐゴシック" charset="-128"/>
        </a:defRPr>
      </a:lvl8pPr>
      <a:lvl9pPr marL="1114425" algn="ctr" rtl="0" eaLnBrk="1" fontAlgn="base" hangingPunct="1">
        <a:spcBef>
          <a:spcPct val="0"/>
        </a:spcBef>
        <a:spcAft>
          <a:spcPct val="0"/>
        </a:spcAft>
        <a:defRPr kumimoji="1" sz="2681">
          <a:solidFill>
            <a:schemeClr val="tx1"/>
          </a:solidFill>
          <a:latin typeface="Calibri" pitchFamily="34" charset="0"/>
          <a:ea typeface="ＭＳ Ｐゴシック" charset="-128"/>
        </a:defRPr>
      </a:lvl9pPr>
    </p:titleStyle>
    <p:bodyStyle>
      <a:lvl1pPr marL="208955" indent="-208955" algn="l" rtl="0" eaLnBrk="1" fontAlgn="base" hangingPunct="1">
        <a:spcBef>
          <a:spcPct val="20000"/>
        </a:spcBef>
        <a:spcAft>
          <a:spcPct val="0"/>
        </a:spcAft>
        <a:buFont typeface="Arial" panose="020B0604020202020204" pitchFamily="34" charset="0"/>
        <a:buChar char="•"/>
        <a:defRPr kumimoji="1" sz="1950" kern="1200">
          <a:solidFill>
            <a:schemeClr val="tx1"/>
          </a:solidFill>
          <a:latin typeface="+mn-lt"/>
          <a:ea typeface="+mn-ea"/>
          <a:cs typeface="+mn-cs"/>
        </a:defRPr>
      </a:lvl1pPr>
      <a:lvl2pPr marL="452736" indent="-174129" algn="l" rtl="0" eaLnBrk="1" fontAlgn="base" hangingPunct="1">
        <a:spcBef>
          <a:spcPct val="20000"/>
        </a:spcBef>
        <a:spcAft>
          <a:spcPct val="0"/>
        </a:spcAft>
        <a:buFont typeface="Arial" panose="020B0604020202020204" pitchFamily="34" charset="0"/>
        <a:buChar char="–"/>
        <a:defRPr kumimoji="1" sz="1706" kern="1200">
          <a:solidFill>
            <a:schemeClr val="tx1"/>
          </a:solidFill>
          <a:latin typeface="+mn-lt"/>
          <a:ea typeface="+mn-ea"/>
          <a:cs typeface="+mn-cs"/>
        </a:defRPr>
      </a:lvl2pPr>
      <a:lvl3pPr marL="696516" indent="-139303" algn="l" rtl="0" eaLnBrk="1" fontAlgn="base" hangingPunct="1">
        <a:spcBef>
          <a:spcPct val="20000"/>
        </a:spcBef>
        <a:spcAft>
          <a:spcPct val="0"/>
        </a:spcAft>
        <a:buFont typeface="Arial" panose="020B0604020202020204" pitchFamily="34" charset="0"/>
        <a:buChar char="•"/>
        <a:defRPr kumimoji="1" sz="1463" kern="1200">
          <a:solidFill>
            <a:schemeClr val="tx1"/>
          </a:solidFill>
          <a:latin typeface="+mn-lt"/>
          <a:ea typeface="+mn-ea"/>
          <a:cs typeface="+mn-cs"/>
        </a:defRPr>
      </a:lvl3pPr>
      <a:lvl4pPr marL="975122" indent="-139303" algn="l" rtl="0" eaLnBrk="1" fontAlgn="base" hangingPunct="1">
        <a:spcBef>
          <a:spcPct val="20000"/>
        </a:spcBef>
        <a:spcAft>
          <a:spcPct val="0"/>
        </a:spcAft>
        <a:buFont typeface="Arial" panose="020B0604020202020204" pitchFamily="34" charset="0"/>
        <a:buChar char="–"/>
        <a:defRPr kumimoji="1" sz="1219" kern="1200">
          <a:solidFill>
            <a:schemeClr val="tx1"/>
          </a:solidFill>
          <a:latin typeface="+mn-lt"/>
          <a:ea typeface="+mn-ea"/>
          <a:cs typeface="+mn-cs"/>
        </a:defRPr>
      </a:lvl4pPr>
      <a:lvl5pPr marL="1253728" indent="-139303" algn="l" rtl="0" eaLnBrk="1" fontAlgn="base" hangingPunct="1">
        <a:spcBef>
          <a:spcPct val="20000"/>
        </a:spcBef>
        <a:spcAft>
          <a:spcPct val="0"/>
        </a:spcAft>
        <a:buFont typeface="Arial" panose="020B0604020202020204" pitchFamily="34" charset="0"/>
        <a:buChar char="»"/>
        <a:defRPr kumimoji="1" sz="1219" kern="1200">
          <a:solidFill>
            <a:schemeClr val="tx1"/>
          </a:solidFill>
          <a:latin typeface="+mn-lt"/>
          <a:ea typeface="+mn-ea"/>
          <a:cs typeface="+mn-cs"/>
        </a:defRPr>
      </a:lvl5pPr>
      <a:lvl6pPr marL="1532334" indent="-139303" algn="l" defTabSz="557213" rtl="0" eaLnBrk="1" latinLnBrk="0" hangingPunct="1">
        <a:spcBef>
          <a:spcPct val="20000"/>
        </a:spcBef>
        <a:buFont typeface="Arial" panose="020B0604020202020204" pitchFamily="34" charset="0"/>
        <a:buChar char="•"/>
        <a:defRPr kumimoji="1" sz="1219" kern="1200">
          <a:solidFill>
            <a:schemeClr val="tx1"/>
          </a:solidFill>
          <a:latin typeface="+mn-lt"/>
          <a:ea typeface="+mn-ea"/>
          <a:cs typeface="+mn-cs"/>
        </a:defRPr>
      </a:lvl6pPr>
      <a:lvl7pPr marL="1810941" indent="-139303" algn="l" defTabSz="557213" rtl="0" eaLnBrk="1" latinLnBrk="0" hangingPunct="1">
        <a:spcBef>
          <a:spcPct val="20000"/>
        </a:spcBef>
        <a:buFont typeface="Arial" panose="020B0604020202020204" pitchFamily="34" charset="0"/>
        <a:buChar char="•"/>
        <a:defRPr kumimoji="1" sz="1219" kern="1200">
          <a:solidFill>
            <a:schemeClr val="tx1"/>
          </a:solidFill>
          <a:latin typeface="+mn-lt"/>
          <a:ea typeface="+mn-ea"/>
          <a:cs typeface="+mn-cs"/>
        </a:defRPr>
      </a:lvl7pPr>
      <a:lvl8pPr marL="2089547" indent="-139303" algn="l" defTabSz="557213" rtl="0" eaLnBrk="1" latinLnBrk="0" hangingPunct="1">
        <a:spcBef>
          <a:spcPct val="20000"/>
        </a:spcBef>
        <a:buFont typeface="Arial" panose="020B0604020202020204" pitchFamily="34" charset="0"/>
        <a:buChar char="•"/>
        <a:defRPr kumimoji="1" sz="1219" kern="1200">
          <a:solidFill>
            <a:schemeClr val="tx1"/>
          </a:solidFill>
          <a:latin typeface="+mn-lt"/>
          <a:ea typeface="+mn-ea"/>
          <a:cs typeface="+mn-cs"/>
        </a:defRPr>
      </a:lvl8pPr>
      <a:lvl9pPr marL="2368153" indent="-139303" algn="l" defTabSz="557213" rtl="0" eaLnBrk="1" latinLnBrk="0" hangingPunct="1">
        <a:spcBef>
          <a:spcPct val="20000"/>
        </a:spcBef>
        <a:buFont typeface="Arial" panose="020B0604020202020204" pitchFamily="34" charset="0"/>
        <a:buChar char="•"/>
        <a:defRPr kumimoji="1" sz="1219" kern="1200">
          <a:solidFill>
            <a:schemeClr val="tx1"/>
          </a:solidFill>
          <a:latin typeface="+mn-lt"/>
          <a:ea typeface="+mn-ea"/>
          <a:cs typeface="+mn-cs"/>
        </a:defRPr>
      </a:lvl9pPr>
    </p:bodyStyle>
    <p:otherStyle>
      <a:defPPr>
        <a:defRPr lang="ja-JP"/>
      </a:defPPr>
      <a:lvl1pPr marL="0" algn="l" defTabSz="557213" rtl="0" eaLnBrk="1" latinLnBrk="0" hangingPunct="1">
        <a:defRPr kumimoji="1" sz="1097" kern="1200">
          <a:solidFill>
            <a:schemeClr val="tx1"/>
          </a:solidFill>
          <a:latin typeface="+mn-lt"/>
          <a:ea typeface="+mn-ea"/>
          <a:cs typeface="+mn-cs"/>
        </a:defRPr>
      </a:lvl1pPr>
      <a:lvl2pPr marL="278606" algn="l" defTabSz="557213" rtl="0" eaLnBrk="1" latinLnBrk="0" hangingPunct="1">
        <a:defRPr kumimoji="1" sz="1097" kern="1200">
          <a:solidFill>
            <a:schemeClr val="tx1"/>
          </a:solidFill>
          <a:latin typeface="+mn-lt"/>
          <a:ea typeface="+mn-ea"/>
          <a:cs typeface="+mn-cs"/>
        </a:defRPr>
      </a:lvl2pPr>
      <a:lvl3pPr marL="557213" algn="l" defTabSz="557213" rtl="0" eaLnBrk="1" latinLnBrk="0" hangingPunct="1">
        <a:defRPr kumimoji="1" sz="1097" kern="1200">
          <a:solidFill>
            <a:schemeClr val="tx1"/>
          </a:solidFill>
          <a:latin typeface="+mn-lt"/>
          <a:ea typeface="+mn-ea"/>
          <a:cs typeface="+mn-cs"/>
        </a:defRPr>
      </a:lvl3pPr>
      <a:lvl4pPr marL="835819" algn="l" defTabSz="557213" rtl="0" eaLnBrk="1" latinLnBrk="0" hangingPunct="1">
        <a:defRPr kumimoji="1" sz="1097" kern="1200">
          <a:solidFill>
            <a:schemeClr val="tx1"/>
          </a:solidFill>
          <a:latin typeface="+mn-lt"/>
          <a:ea typeface="+mn-ea"/>
          <a:cs typeface="+mn-cs"/>
        </a:defRPr>
      </a:lvl4pPr>
      <a:lvl5pPr marL="1114425" algn="l" defTabSz="557213" rtl="0" eaLnBrk="1" latinLnBrk="0" hangingPunct="1">
        <a:defRPr kumimoji="1" sz="1097" kern="1200">
          <a:solidFill>
            <a:schemeClr val="tx1"/>
          </a:solidFill>
          <a:latin typeface="+mn-lt"/>
          <a:ea typeface="+mn-ea"/>
          <a:cs typeface="+mn-cs"/>
        </a:defRPr>
      </a:lvl5pPr>
      <a:lvl6pPr marL="1393031" algn="l" defTabSz="557213" rtl="0" eaLnBrk="1" latinLnBrk="0" hangingPunct="1">
        <a:defRPr kumimoji="1" sz="1097" kern="1200">
          <a:solidFill>
            <a:schemeClr val="tx1"/>
          </a:solidFill>
          <a:latin typeface="+mn-lt"/>
          <a:ea typeface="+mn-ea"/>
          <a:cs typeface="+mn-cs"/>
        </a:defRPr>
      </a:lvl6pPr>
      <a:lvl7pPr marL="1671638" algn="l" defTabSz="557213" rtl="0" eaLnBrk="1" latinLnBrk="0" hangingPunct="1">
        <a:defRPr kumimoji="1" sz="1097" kern="1200">
          <a:solidFill>
            <a:schemeClr val="tx1"/>
          </a:solidFill>
          <a:latin typeface="+mn-lt"/>
          <a:ea typeface="+mn-ea"/>
          <a:cs typeface="+mn-cs"/>
        </a:defRPr>
      </a:lvl7pPr>
      <a:lvl8pPr marL="1950244" algn="l" defTabSz="557213" rtl="0" eaLnBrk="1" latinLnBrk="0" hangingPunct="1">
        <a:defRPr kumimoji="1" sz="1097" kern="1200">
          <a:solidFill>
            <a:schemeClr val="tx1"/>
          </a:solidFill>
          <a:latin typeface="+mn-lt"/>
          <a:ea typeface="+mn-ea"/>
          <a:cs typeface="+mn-cs"/>
        </a:defRPr>
      </a:lvl8pPr>
      <a:lvl9pPr marL="2228850" algn="l" defTabSz="557213" rtl="0" eaLnBrk="1" latinLnBrk="0" hangingPunct="1">
        <a:defRPr kumimoji="1" sz="1097"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1096264"/>
            <a:ext cx="1937020" cy="770026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42267" y="1623322"/>
            <a:ext cx="1657959" cy="664615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8" name="Rectangle 37"/>
          <p:cNvSpPr/>
          <p:nvPr/>
        </p:nvSpPr>
        <p:spPr>
          <a:xfrm>
            <a:off x="6646424" y="1096264"/>
            <a:ext cx="216027" cy="7700264"/>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2176463" y="1248156"/>
            <a:ext cx="4114800" cy="7396480"/>
          </a:xfrm>
          <a:prstGeom prst="rect">
            <a:avLst/>
          </a:prstGeom>
        </p:spPr>
        <p:txBody>
          <a:bodyPr vert="horz" lIns="91440" tIns="45720" rIns="91440" bIns="45720"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47637" y="9181397"/>
            <a:ext cx="1543050" cy="527403"/>
          </a:xfrm>
          <a:prstGeom prst="rect">
            <a:avLst/>
          </a:prstGeom>
        </p:spPr>
        <p:txBody>
          <a:bodyPr vert="horz" lIns="91440" tIns="45720" rIns="91440" bIns="45720" rtlCol="0" anchor="ctr"/>
          <a:lstStyle>
            <a:lvl1pPr algn="l">
              <a:defRPr sz="750">
                <a:solidFill>
                  <a:schemeClr val="tx1">
                    <a:lumMod val="50000"/>
                    <a:lumOff val="50000"/>
                  </a:schemeClr>
                </a:solidFill>
              </a:defRPr>
            </a:lvl1pPr>
          </a:lstStyle>
          <a:p>
            <a:pPr>
              <a:defRPr/>
            </a:pPr>
            <a:fld id="{BFAE9A69-79A2-4E6A-A676-67121EBE7FE2}" type="datetimeFigureOut">
              <a:rPr lang="ja-JP" altLang="en-US" smtClean="0"/>
              <a:pPr>
                <a:defRPr/>
              </a:pPr>
              <a:t>2023/11/30</a:t>
            </a:fld>
            <a:endParaRPr lang="ja-JP" altLang="en-US"/>
          </a:p>
        </p:txBody>
      </p:sp>
      <p:sp>
        <p:nvSpPr>
          <p:cNvPr id="5" name="Footer Placeholder 4"/>
          <p:cNvSpPr>
            <a:spLocks noGrp="1"/>
          </p:cNvSpPr>
          <p:nvPr>
            <p:ph type="ftr" sz="quarter" idx="3"/>
          </p:nvPr>
        </p:nvSpPr>
        <p:spPr>
          <a:xfrm>
            <a:off x="2176463" y="9181397"/>
            <a:ext cx="3325229" cy="527403"/>
          </a:xfrm>
          <a:prstGeom prst="rect">
            <a:avLst/>
          </a:prstGeom>
        </p:spPr>
        <p:txBody>
          <a:bodyPr vert="horz" lIns="91440" tIns="45720" rIns="91440" bIns="45720" rtlCol="0" anchor="ctr"/>
          <a:lstStyle>
            <a:lvl1pPr algn="l">
              <a:defRPr sz="750">
                <a:solidFill>
                  <a:schemeClr val="tx1">
                    <a:lumMod val="50000"/>
                    <a:lumOff val="50000"/>
                  </a:schemeClr>
                </a:solidFill>
              </a:defRPr>
            </a:lvl1pPr>
          </a:lstStyle>
          <a:p>
            <a:pPr>
              <a:defRPr/>
            </a:pPr>
            <a:endParaRPr lang="ja-JP" altLang="en-US"/>
          </a:p>
        </p:txBody>
      </p:sp>
      <p:sp>
        <p:nvSpPr>
          <p:cNvPr id="6" name="Slide Number Placeholder 5"/>
          <p:cNvSpPr>
            <a:spLocks noGrp="1"/>
          </p:cNvSpPr>
          <p:nvPr>
            <p:ph type="sldNum" sz="quarter" idx="4"/>
          </p:nvPr>
        </p:nvSpPr>
        <p:spPr>
          <a:xfrm>
            <a:off x="5981702" y="9181397"/>
            <a:ext cx="861146" cy="527403"/>
          </a:xfrm>
          <a:prstGeom prst="rect">
            <a:avLst/>
          </a:prstGeom>
        </p:spPr>
        <p:txBody>
          <a:bodyPr vert="horz" lIns="91440" tIns="45720" rIns="91440" bIns="45720" rtlCol="0" anchor="ctr"/>
          <a:lstStyle>
            <a:lvl1pPr algn="r">
              <a:defRPr sz="825" b="1">
                <a:solidFill>
                  <a:schemeClr val="accent1"/>
                </a:solidFill>
              </a:defRPr>
            </a:lvl1pPr>
          </a:lstStyle>
          <a:p>
            <a:fld id="{238C7836-2F85-4345-A8E2-788B53382FB4}" type="slidenum">
              <a:rPr lang="ja-JP" altLang="en-US" smtClean="0"/>
              <a:pPr/>
              <a:t>‹#›</a:t>
            </a:fld>
            <a:endParaRPr lang="ja-JP" altLang="en-US"/>
          </a:p>
        </p:txBody>
      </p:sp>
    </p:spTree>
    <p:extLst>
      <p:ext uri="{BB962C8B-B14F-4D97-AF65-F5344CB8AC3E}">
        <p14:creationId xmlns:p14="http://schemas.microsoft.com/office/powerpoint/2010/main" val="1957458150"/>
      </p:ext>
    </p:extLst>
  </p:cSld>
  <p:clrMap bg1="lt1" tx1="dk1" bg2="lt2" tx2="dk2" accent1="accent1" accent2="accent2" accent3="accent3" accent4="accent4" accent5="accent5" accent6="accent6" hlink="hlink" folHlink="folHlink"/>
  <p:sldLayoutIdLst>
    <p:sldLayoutId id="2147483930" r:id="rId1"/>
    <p:sldLayoutId id="2147483931" r:id="rId2"/>
    <p:sldLayoutId id="2147483932" r:id="rId3"/>
    <p:sldLayoutId id="2147483933" r:id="rId4"/>
    <p:sldLayoutId id="2147483934" r:id="rId5"/>
    <p:sldLayoutId id="2147483935" r:id="rId6"/>
    <p:sldLayoutId id="2147483936" r:id="rId7"/>
    <p:sldLayoutId id="2147483937" r:id="rId8"/>
    <p:sldLayoutId id="2147483938" r:id="rId9"/>
    <p:sldLayoutId id="2147483939" r:id="rId10"/>
    <p:sldLayoutId id="2147483940" r:id="rId11"/>
  </p:sldLayoutIdLst>
  <p:txStyles>
    <p:titleStyle>
      <a:lvl1pPr algn="l" defTabSz="685800" rtl="0" eaLnBrk="1" latinLnBrk="0" hangingPunct="1">
        <a:lnSpc>
          <a:spcPct val="90000"/>
        </a:lnSpc>
        <a:spcBef>
          <a:spcPct val="0"/>
        </a:spcBef>
        <a:buNone/>
        <a:defRPr kumimoji="1" sz="2250" kern="1200" spc="-45" baseline="0">
          <a:solidFill>
            <a:srgbClr val="FFFFFF"/>
          </a:solidFill>
          <a:latin typeface="+mj-lt"/>
          <a:ea typeface="+mj-ea"/>
          <a:cs typeface="+mj-cs"/>
        </a:defRPr>
      </a:lvl1pPr>
    </p:titleStyle>
    <p:bodyStyle>
      <a:lvl1pPr marL="137160" indent="-137160" algn="l" defTabSz="685800" rtl="0" eaLnBrk="1" latinLnBrk="0" hangingPunct="1">
        <a:lnSpc>
          <a:spcPct val="90000"/>
        </a:lnSpc>
        <a:spcBef>
          <a:spcPts val="900"/>
        </a:spcBef>
        <a:buClr>
          <a:schemeClr val="accent1"/>
        </a:buClr>
        <a:buFont typeface="Wingdings 2" pitchFamily="18" charset="2"/>
        <a:buChar char=""/>
        <a:defRPr kumimoji="1" sz="1425" kern="1200">
          <a:solidFill>
            <a:schemeClr val="tx1">
              <a:lumMod val="65000"/>
              <a:lumOff val="35000"/>
            </a:schemeClr>
          </a:solidFill>
          <a:latin typeface="+mn-lt"/>
          <a:ea typeface="+mn-ea"/>
          <a:cs typeface="+mn-cs"/>
        </a:defRPr>
      </a:lvl1pPr>
      <a:lvl2pPr marL="514350" indent="-137160" algn="l" defTabSz="685800" rtl="0" eaLnBrk="1" latinLnBrk="0" hangingPunct="1">
        <a:lnSpc>
          <a:spcPct val="90000"/>
        </a:lnSpc>
        <a:spcBef>
          <a:spcPts val="188"/>
        </a:spcBef>
        <a:spcAft>
          <a:spcPts val="188"/>
        </a:spcAft>
        <a:buClr>
          <a:schemeClr val="accent1"/>
        </a:buClr>
        <a:buFont typeface="Wingdings 2" pitchFamily="18" charset="2"/>
        <a:buChar char=""/>
        <a:defRPr kumimoji="1" sz="1275" kern="1200">
          <a:solidFill>
            <a:schemeClr val="tx1">
              <a:lumMod val="65000"/>
              <a:lumOff val="35000"/>
            </a:schemeClr>
          </a:solidFill>
          <a:latin typeface="+mn-lt"/>
          <a:ea typeface="+mn-ea"/>
          <a:cs typeface="+mn-cs"/>
        </a:defRPr>
      </a:lvl2pPr>
      <a:lvl3pPr marL="857250" indent="-137160" algn="l" defTabSz="685800" rtl="0" eaLnBrk="1" latinLnBrk="0" hangingPunct="1">
        <a:lnSpc>
          <a:spcPct val="90000"/>
        </a:lnSpc>
        <a:spcBef>
          <a:spcPts val="188"/>
        </a:spcBef>
        <a:spcAft>
          <a:spcPts val="188"/>
        </a:spcAft>
        <a:buClr>
          <a:schemeClr val="accent1"/>
        </a:buClr>
        <a:buFont typeface="Wingdings 2" pitchFamily="18" charset="2"/>
        <a:buChar char=""/>
        <a:defRPr kumimoji="1" sz="1125" kern="1200">
          <a:solidFill>
            <a:schemeClr val="tx1">
              <a:lumMod val="65000"/>
              <a:lumOff val="35000"/>
            </a:schemeClr>
          </a:solidFill>
          <a:latin typeface="+mn-lt"/>
          <a:ea typeface="+mn-ea"/>
          <a:cs typeface="+mn-cs"/>
        </a:defRPr>
      </a:lvl3pPr>
      <a:lvl4pPr marL="1200150" indent="-137160" algn="l" defTabSz="685800" rtl="0" eaLnBrk="1" latinLnBrk="0" hangingPunct="1">
        <a:lnSpc>
          <a:spcPct val="90000"/>
        </a:lnSpc>
        <a:spcBef>
          <a:spcPts val="188"/>
        </a:spcBef>
        <a:spcAft>
          <a:spcPts val="188"/>
        </a:spcAft>
        <a:buClr>
          <a:schemeClr val="accent1"/>
        </a:buClr>
        <a:buFont typeface="Wingdings 2" pitchFamily="18" charset="2"/>
        <a:buChar char=""/>
        <a:defRPr kumimoji="1" sz="975" kern="1200">
          <a:solidFill>
            <a:schemeClr val="tx1">
              <a:lumMod val="65000"/>
              <a:lumOff val="35000"/>
            </a:schemeClr>
          </a:solidFill>
          <a:latin typeface="+mn-lt"/>
          <a:ea typeface="+mn-ea"/>
          <a:cs typeface="+mn-cs"/>
        </a:defRPr>
      </a:lvl4pPr>
      <a:lvl5pPr marL="1543050" indent="-137160" algn="l" defTabSz="685800" rtl="0" eaLnBrk="1" latinLnBrk="0" hangingPunct="1">
        <a:lnSpc>
          <a:spcPct val="90000"/>
        </a:lnSpc>
        <a:spcBef>
          <a:spcPts val="188"/>
        </a:spcBef>
        <a:spcAft>
          <a:spcPts val="188"/>
        </a:spcAft>
        <a:buClr>
          <a:schemeClr val="accent1"/>
        </a:buClr>
        <a:buFont typeface="Wingdings 2" pitchFamily="18" charset="2"/>
        <a:buChar char=""/>
        <a:defRPr kumimoji="1" sz="975" kern="1200">
          <a:solidFill>
            <a:schemeClr val="tx1">
              <a:lumMod val="65000"/>
              <a:lumOff val="35000"/>
            </a:schemeClr>
          </a:solidFill>
          <a:latin typeface="+mn-lt"/>
          <a:ea typeface="+mn-ea"/>
          <a:cs typeface="+mn-cs"/>
        </a:defRPr>
      </a:lvl5pPr>
      <a:lvl6pPr marL="1885950" indent="-171450" algn="l" defTabSz="685800" rtl="0" eaLnBrk="1" latinLnBrk="0" hangingPunct="1">
        <a:lnSpc>
          <a:spcPct val="90000"/>
        </a:lnSpc>
        <a:spcBef>
          <a:spcPts val="188"/>
        </a:spcBef>
        <a:spcAft>
          <a:spcPts val="188"/>
        </a:spcAft>
        <a:buClr>
          <a:schemeClr val="accent1"/>
        </a:buClr>
        <a:buFont typeface="Wingdings 2" pitchFamily="18" charset="2"/>
        <a:buChar char=""/>
        <a:defRPr kumimoji="1" sz="975" kern="1200">
          <a:solidFill>
            <a:schemeClr val="tx1">
              <a:lumMod val="65000"/>
              <a:lumOff val="35000"/>
            </a:schemeClr>
          </a:solidFill>
          <a:latin typeface="+mn-lt"/>
          <a:ea typeface="+mn-ea"/>
          <a:cs typeface="+mn-cs"/>
        </a:defRPr>
      </a:lvl6pPr>
      <a:lvl7pPr marL="2228850" indent="-171450" algn="l" defTabSz="685800" rtl="0" eaLnBrk="1" latinLnBrk="0" hangingPunct="1">
        <a:lnSpc>
          <a:spcPct val="90000"/>
        </a:lnSpc>
        <a:spcBef>
          <a:spcPts val="188"/>
        </a:spcBef>
        <a:spcAft>
          <a:spcPts val="188"/>
        </a:spcAft>
        <a:buClr>
          <a:schemeClr val="accent1"/>
        </a:buClr>
        <a:buFont typeface="Wingdings 2" pitchFamily="18" charset="2"/>
        <a:buChar char=""/>
        <a:defRPr kumimoji="1" sz="975" kern="1200">
          <a:solidFill>
            <a:schemeClr val="tx1">
              <a:lumMod val="65000"/>
              <a:lumOff val="35000"/>
            </a:schemeClr>
          </a:solidFill>
          <a:latin typeface="+mn-lt"/>
          <a:ea typeface="+mn-ea"/>
          <a:cs typeface="+mn-cs"/>
        </a:defRPr>
      </a:lvl7pPr>
      <a:lvl8pPr marL="2571750" indent="-171450" algn="l" defTabSz="685800" rtl="0" eaLnBrk="1" latinLnBrk="0" hangingPunct="1">
        <a:lnSpc>
          <a:spcPct val="90000"/>
        </a:lnSpc>
        <a:spcBef>
          <a:spcPts val="188"/>
        </a:spcBef>
        <a:spcAft>
          <a:spcPts val="188"/>
        </a:spcAft>
        <a:buClr>
          <a:schemeClr val="accent1"/>
        </a:buClr>
        <a:buFont typeface="Wingdings 2" pitchFamily="18" charset="2"/>
        <a:buChar char=""/>
        <a:defRPr kumimoji="1" sz="975" kern="1200">
          <a:solidFill>
            <a:schemeClr val="tx1">
              <a:lumMod val="65000"/>
              <a:lumOff val="35000"/>
            </a:schemeClr>
          </a:solidFill>
          <a:latin typeface="+mn-lt"/>
          <a:ea typeface="+mn-ea"/>
          <a:cs typeface="+mn-cs"/>
        </a:defRPr>
      </a:lvl8pPr>
      <a:lvl9pPr marL="2914650" indent="-171450" algn="l" defTabSz="685800" rtl="0" eaLnBrk="1" latinLnBrk="0" hangingPunct="1">
        <a:lnSpc>
          <a:spcPct val="90000"/>
        </a:lnSpc>
        <a:spcBef>
          <a:spcPts val="188"/>
        </a:spcBef>
        <a:spcAft>
          <a:spcPts val="188"/>
        </a:spcAft>
        <a:buClr>
          <a:schemeClr val="accent1"/>
        </a:buClr>
        <a:buFont typeface="Wingdings 2" pitchFamily="18" charset="2"/>
        <a:buChar char=""/>
        <a:defRPr kumimoji="1" sz="975" kern="120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&#65279;<?xml version="1.0" encoding="utf-8" standalone="yes"?>
<Relationships xmlns="http://schemas.openxmlformats.org/package/2006/relationships">
  <Relationship Id="rId3" Type="http://schemas.openxmlformats.org/officeDocument/2006/relationships/image" Target="../media/image2.jpeg" />
  <Relationship Id="rId2" Type="http://schemas.openxmlformats.org/officeDocument/2006/relationships/image" Target="../media/image1.jpg" />
  <Relationship Id="rId1" Type="http://schemas.openxmlformats.org/officeDocument/2006/relationships/slideLayout" Target="../slideLayouts/slideLayout12.xml" />
  <Relationship Id="rId5" Type="http://schemas.openxmlformats.org/officeDocument/2006/relationships/image" Target="../media/image4.jpeg" />
  <Relationship Id="rId4" Type="http://schemas.openxmlformats.org/officeDocument/2006/relationships/image" Target="../media/image3.jpg" />
</Relationships>
</file>

<file path=ppt/slides/_rels/slide2.xml.rels>&#65279;<?xml version="1.0" encoding="utf-8" standalone="yes"?>
<Relationships xmlns="http://schemas.openxmlformats.org/package/2006/relationships">
  <Relationship Id="rId3" Type="http://schemas.openxmlformats.org/officeDocument/2006/relationships/image" Target="../media/image6.png" />
  <Relationship Id="rId2" Type="http://schemas.openxmlformats.org/officeDocument/2006/relationships/image" Target="../media/image5.png" />
  <Relationship Id="rId1" Type="http://schemas.openxmlformats.org/officeDocument/2006/relationships/slideLayout" Target="../slideLayouts/slideLayout1.xml" />
</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lgCheck">
          <a:fgClr>
            <a:srgbClr val="FFFF00"/>
          </a:fgClr>
          <a:bgClr>
            <a:schemeClr val="bg1"/>
          </a:bgClr>
        </a:pattFill>
        <a:effectLst/>
      </p:bgPr>
    </p:bg>
    <p:spTree>
      <p:nvGrpSpPr>
        <p:cNvPr id="1" name=""/>
        <p:cNvGrpSpPr/>
        <p:nvPr/>
      </p:nvGrpSpPr>
      <p:grpSpPr>
        <a:xfrm>
          <a:off x="0" y="0"/>
          <a:ext cx="0" cy="0"/>
          <a:chOff x="0" y="0"/>
          <a:chExt cx="0" cy="0"/>
        </a:xfrm>
      </p:grpSpPr>
      <p:pic>
        <p:nvPicPr>
          <p:cNvPr id="6" name="図 5"/>
          <p:cNvPicPr>
            <a:picLocks noChangeAspect="1"/>
          </p:cNvPicPr>
          <p:nvPr/>
        </p:nvPicPr>
        <p:blipFill rotWithShape="1">
          <a:blip r:embed="rId2">
            <a:extLst>
              <a:ext uri="{28A0092B-C50C-407E-A947-70E740481C1C}">
                <a14:useLocalDpi xmlns:a14="http://schemas.microsoft.com/office/drawing/2010/main" val="0"/>
              </a:ext>
            </a:extLst>
          </a:blip>
          <a:srcRect r="8769" b="22353"/>
          <a:stretch/>
        </p:blipFill>
        <p:spPr>
          <a:xfrm>
            <a:off x="-45076" y="806385"/>
            <a:ext cx="2957560" cy="1983195"/>
          </a:xfrm>
          <a:prstGeom prst="rect">
            <a:avLst/>
          </a:prstGeom>
          <a:effectLst/>
          <a:scene3d>
            <a:camera prst="perspectiveLeft"/>
            <a:lightRig rig="threePt" dir="t"/>
          </a:scene3d>
        </p:spPr>
      </p:pic>
      <p:pic>
        <p:nvPicPr>
          <p:cNvPr id="8" name="図 7"/>
          <p:cNvPicPr>
            <a:picLocks noChangeAspect="1"/>
          </p:cNvPicPr>
          <p:nvPr/>
        </p:nvPicPr>
        <p:blipFill rotWithShape="1">
          <a:blip r:embed="rId3" cstate="print">
            <a:extLst>
              <a:ext uri="{28A0092B-C50C-407E-A947-70E740481C1C}">
                <a14:useLocalDpi xmlns:a14="http://schemas.microsoft.com/office/drawing/2010/main" val="0"/>
              </a:ext>
            </a:extLst>
          </a:blip>
          <a:srcRect b="14090"/>
          <a:stretch/>
        </p:blipFill>
        <p:spPr>
          <a:xfrm>
            <a:off x="2912484" y="806384"/>
            <a:ext cx="2709097" cy="1983195"/>
          </a:xfrm>
          <a:prstGeom prst="rect">
            <a:avLst/>
          </a:prstGeom>
          <a:scene3d>
            <a:camera prst="perspectiveRight"/>
            <a:lightRig rig="threePt" dir="t"/>
          </a:scene3d>
        </p:spPr>
      </p:pic>
      <p:pic>
        <p:nvPicPr>
          <p:cNvPr id="13" name="図 12"/>
          <p:cNvPicPr>
            <a:picLocks noChangeAspect="1"/>
          </p:cNvPicPr>
          <p:nvPr/>
        </p:nvPicPr>
        <p:blipFill rotWithShape="1">
          <a:blip r:embed="rId4">
            <a:extLst>
              <a:ext uri="{28A0092B-C50C-407E-A947-70E740481C1C}">
                <a14:useLocalDpi xmlns:a14="http://schemas.microsoft.com/office/drawing/2010/main" val="0"/>
              </a:ext>
            </a:extLst>
          </a:blip>
          <a:srcRect l="17558" t="-751" r="13240" b="751"/>
          <a:stretch/>
        </p:blipFill>
        <p:spPr>
          <a:xfrm>
            <a:off x="4675398" y="5275896"/>
            <a:ext cx="2146111" cy="2325925"/>
          </a:xfrm>
          <a:prstGeom prst="rect">
            <a:avLst/>
          </a:prstGeom>
          <a:scene3d>
            <a:camera prst="perspectiveRight"/>
            <a:lightRig rig="threePt" dir="t"/>
          </a:scene3d>
        </p:spPr>
      </p:pic>
      <p:pic>
        <p:nvPicPr>
          <p:cNvPr id="14" name="図 13"/>
          <p:cNvPicPr>
            <a:picLocks noChangeAspect="1"/>
          </p:cNvPicPr>
          <p:nvPr/>
        </p:nvPicPr>
        <p:blipFill rotWithShape="1">
          <a:blip r:embed="rId5" cstate="print">
            <a:extLst>
              <a:ext uri="{28A0092B-C50C-407E-A947-70E740481C1C}">
                <a14:useLocalDpi xmlns:a14="http://schemas.microsoft.com/office/drawing/2010/main" val="0"/>
              </a:ext>
            </a:extLst>
          </a:blip>
          <a:srcRect t="1812" b="16289"/>
          <a:stretch/>
        </p:blipFill>
        <p:spPr>
          <a:xfrm>
            <a:off x="2557191" y="5275896"/>
            <a:ext cx="2146111" cy="2334415"/>
          </a:xfrm>
          <a:prstGeom prst="rect">
            <a:avLst/>
          </a:prstGeom>
          <a:scene3d>
            <a:camera prst="perspectiveLeft"/>
            <a:lightRig rig="threePt" dir="t"/>
          </a:scene3d>
        </p:spPr>
      </p:pic>
      <p:sp>
        <p:nvSpPr>
          <p:cNvPr id="15" name="テキスト ボックス 14"/>
          <p:cNvSpPr txBox="1"/>
          <p:nvPr/>
        </p:nvSpPr>
        <p:spPr>
          <a:xfrm>
            <a:off x="103032" y="258365"/>
            <a:ext cx="2395470" cy="461665"/>
          </a:xfrm>
          <a:prstGeom prst="rect">
            <a:avLst/>
          </a:prstGeom>
          <a:noFill/>
        </p:spPr>
        <p:txBody>
          <a:bodyPr wrap="square" rtlCol="0">
            <a:spAutoFit/>
            <a:scene3d>
              <a:camera prst="orthographicFront"/>
              <a:lightRig rig="soft" dir="t">
                <a:rot lat="0" lon="0" rev="15600000"/>
              </a:lightRig>
            </a:scene3d>
            <a:sp3d extrusionH="57150" prstMaterial="softEdge">
              <a:bevelT w="25400" h="38100"/>
            </a:sp3d>
          </a:bodyPr>
          <a:lstStyle/>
          <a:p>
            <a:r>
              <a:rPr kumimoji="1" lang="ja-JP" altLang="en-US" sz="2400" b="1" dirty="0" smtClean="0">
                <a:ln/>
                <a:solidFill>
                  <a:srgbClr val="FF00FF"/>
                </a:solidFill>
                <a:latin typeface="HG丸ｺﾞｼｯｸM-PRO" panose="020F0600000000000000" pitchFamily="50" charset="-128"/>
                <a:ea typeface="HG丸ｺﾞｼｯｸM-PRO" panose="020F0600000000000000" pitchFamily="50" charset="-128"/>
              </a:rPr>
              <a:t>地域では・・・</a:t>
            </a:r>
            <a:endParaRPr kumimoji="1" lang="ja-JP" altLang="en-US" sz="2400" b="1" dirty="0">
              <a:ln/>
              <a:solidFill>
                <a:srgbClr val="FF00FF"/>
              </a:solidFill>
              <a:latin typeface="HG丸ｺﾞｼｯｸM-PRO" panose="020F0600000000000000" pitchFamily="50" charset="-128"/>
              <a:ea typeface="HG丸ｺﾞｼｯｸM-PRO" panose="020F0600000000000000" pitchFamily="50" charset="-128"/>
            </a:endParaRPr>
          </a:p>
        </p:txBody>
      </p:sp>
      <p:sp>
        <p:nvSpPr>
          <p:cNvPr id="16" name="テキスト ボックス 15"/>
          <p:cNvSpPr txBox="1"/>
          <p:nvPr/>
        </p:nvSpPr>
        <p:spPr>
          <a:xfrm>
            <a:off x="564356" y="2913647"/>
            <a:ext cx="3702676" cy="369332"/>
          </a:xfrm>
          <a:prstGeom prst="rect">
            <a:avLst/>
          </a:prstGeom>
          <a:noFill/>
        </p:spPr>
        <p:txBody>
          <a:bodyPr wrap="square" rtlCol="0">
            <a:spAutoFit/>
          </a:bodyPr>
          <a:lstStyle/>
          <a:p>
            <a:pPr algn="ctr"/>
            <a:r>
              <a:rPr kumimoji="1" lang="ja-JP" altLang="en-US" dirty="0" smtClean="0">
                <a:latin typeface="HG丸ｺﾞｼｯｸM-PRO" panose="020F0600000000000000" pitchFamily="50" charset="-128"/>
                <a:ea typeface="HG丸ｺﾞｼｯｸM-PRO" panose="020F0600000000000000" pitchFamily="50" charset="-128"/>
              </a:rPr>
              <a:t>ふるさと祭りや地区体育祭・・</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17" name="テキスト ボックス 16"/>
          <p:cNvSpPr txBox="1"/>
          <p:nvPr/>
        </p:nvSpPr>
        <p:spPr>
          <a:xfrm>
            <a:off x="3785329" y="7610311"/>
            <a:ext cx="2602267" cy="369332"/>
          </a:xfrm>
          <a:prstGeom prst="rect">
            <a:avLst/>
          </a:prstGeom>
          <a:noFill/>
        </p:spPr>
        <p:txBody>
          <a:bodyPr wrap="square" rtlCol="0">
            <a:spAutoFit/>
          </a:bodyPr>
          <a:lstStyle/>
          <a:p>
            <a:pPr algn="ctr"/>
            <a:r>
              <a:rPr kumimoji="1" lang="ja-JP" altLang="en-US" dirty="0" smtClean="0">
                <a:latin typeface="HG丸ｺﾞｼｯｸM-PRO" panose="020F0600000000000000" pitchFamily="50" charset="-128"/>
                <a:ea typeface="HG丸ｺﾞｼｯｸM-PRO" panose="020F0600000000000000" pitchFamily="50" charset="-128"/>
              </a:rPr>
              <a:t>文化展や防災訓練・・</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18" name="テキスト ボックス 17"/>
          <p:cNvSpPr txBox="1"/>
          <p:nvPr/>
        </p:nvSpPr>
        <p:spPr>
          <a:xfrm>
            <a:off x="755581" y="8973155"/>
            <a:ext cx="5745251" cy="707886"/>
          </a:xfrm>
          <a:prstGeom prst="rect">
            <a:avLst/>
          </a:prstGeom>
          <a:noFill/>
        </p:spPr>
        <p:txBody>
          <a:bodyPr wrap="square" rtlCol="0">
            <a:spAutoFit/>
          </a:bodyPr>
          <a:lstStyle/>
          <a:p>
            <a:r>
              <a:rPr kumimoji="1" lang="ja-JP" altLang="en-US" sz="2000" b="1" dirty="0" smtClean="0">
                <a:latin typeface="HG丸ｺﾞｼｯｸM-PRO" panose="020F0600000000000000" pitchFamily="50" charset="-128"/>
                <a:ea typeface="HG丸ｺﾞｼｯｸM-PRO" panose="020F0600000000000000" pitchFamily="50" charset="-128"/>
              </a:rPr>
              <a:t>色々な取組をしています。</a:t>
            </a:r>
            <a:endParaRPr kumimoji="1" lang="en-US" altLang="ja-JP" sz="2000" b="1" dirty="0" smtClean="0">
              <a:latin typeface="HG丸ｺﾞｼｯｸM-PRO" panose="020F0600000000000000" pitchFamily="50" charset="-128"/>
              <a:ea typeface="HG丸ｺﾞｼｯｸM-PRO" panose="020F0600000000000000" pitchFamily="50" charset="-128"/>
            </a:endParaRPr>
          </a:p>
          <a:p>
            <a:r>
              <a:rPr kumimoji="1" lang="ja-JP" altLang="en-US" sz="2000" b="1" dirty="0">
                <a:latin typeface="HG丸ｺﾞｼｯｸM-PRO" panose="020F0600000000000000" pitchFamily="50" charset="-128"/>
                <a:ea typeface="HG丸ｺﾞｼｯｸM-PRO" panose="020F0600000000000000" pitchFamily="50" charset="-128"/>
              </a:rPr>
              <a:t>あなた</a:t>
            </a:r>
            <a:r>
              <a:rPr kumimoji="1" lang="ja-JP" altLang="en-US" sz="2000" b="1" dirty="0" smtClean="0">
                <a:latin typeface="HG丸ｺﾞｼｯｸM-PRO" panose="020F0600000000000000" pitchFamily="50" charset="-128"/>
                <a:ea typeface="HG丸ｺﾞｼｯｸM-PRO" panose="020F0600000000000000" pitchFamily="50" charset="-128"/>
              </a:rPr>
              <a:t>の能力を地域で活かしてみませんか？</a:t>
            </a:r>
            <a:endParaRPr kumimoji="1" lang="ja-JP" altLang="en-US" sz="2000" b="1" dirty="0">
              <a:latin typeface="HG丸ｺﾞｼｯｸM-PRO" panose="020F0600000000000000" pitchFamily="50" charset="-128"/>
              <a:ea typeface="HG丸ｺﾞｼｯｸM-PRO" panose="020F0600000000000000" pitchFamily="50" charset="-128"/>
            </a:endParaRPr>
          </a:p>
        </p:txBody>
      </p:sp>
      <p:grpSp>
        <p:nvGrpSpPr>
          <p:cNvPr id="4" name="グループ化 3"/>
          <p:cNvGrpSpPr/>
          <p:nvPr/>
        </p:nvGrpSpPr>
        <p:grpSpPr>
          <a:xfrm rot="217070">
            <a:off x="2874246" y="173865"/>
            <a:ext cx="1281447" cy="8714496"/>
            <a:chOff x="2787820" y="159382"/>
            <a:chExt cx="1281447" cy="8757383"/>
          </a:xfrm>
        </p:grpSpPr>
        <p:sp>
          <p:nvSpPr>
            <p:cNvPr id="3" name="縦巻き 2"/>
            <p:cNvSpPr/>
            <p:nvPr/>
          </p:nvSpPr>
          <p:spPr>
            <a:xfrm rot="2317235">
              <a:off x="2787820" y="159382"/>
              <a:ext cx="1281447" cy="8757383"/>
            </a:xfrm>
            <a:prstGeom prst="verticalScroll">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rot="2304413">
              <a:off x="2948805" y="336923"/>
              <a:ext cx="959476" cy="8402300"/>
            </a:xfrm>
            <a:prstGeom prst="rect">
              <a:avLst/>
            </a:prstGeom>
            <a:noFill/>
          </p:spPr>
          <p:txBody>
            <a:bodyPr wrap="square" rtlCol="0">
              <a:spAutoFit/>
              <a:scene3d>
                <a:camera prst="orthographicFront"/>
                <a:lightRig rig="soft" dir="t">
                  <a:rot lat="0" lon="0" rev="15600000"/>
                </a:lightRig>
              </a:scene3d>
              <a:sp3d extrusionH="57150" prstMaterial="softEdge">
                <a:bevelT w="25400" h="38100"/>
              </a:sp3d>
            </a:bodyPr>
            <a:lstStyle/>
            <a:p>
              <a:r>
                <a:rPr kumimoji="1" lang="ja-JP" altLang="en-US" sz="5400" b="1" dirty="0" smtClean="0">
                  <a:ln>
                    <a:solidFill>
                      <a:srgbClr val="FFFF00"/>
                    </a:solidFill>
                  </a:ln>
                  <a:solidFill>
                    <a:srgbClr val="FF00FF"/>
                  </a:solidFill>
                  <a:latin typeface="HG丸ｺﾞｼｯｸM-PRO" panose="020F0600000000000000" pitchFamily="50" charset="-128"/>
                  <a:ea typeface="HG丸ｺﾞｼｯｸM-PRO" panose="020F0600000000000000" pitchFamily="50" charset="-128"/>
                </a:rPr>
                <a:t>自治会結成しませんか</a:t>
              </a:r>
              <a:endParaRPr kumimoji="1" lang="ja-JP" altLang="en-US" sz="5400" b="1" dirty="0">
                <a:ln>
                  <a:solidFill>
                    <a:srgbClr val="FFFF00"/>
                  </a:solidFill>
                </a:ln>
                <a:solidFill>
                  <a:srgbClr val="FF00FF"/>
                </a:solidFill>
                <a:latin typeface="HG丸ｺﾞｼｯｸM-PRO" panose="020F0600000000000000" pitchFamily="50" charset="-128"/>
                <a:ea typeface="HG丸ｺﾞｼｯｸM-PRO" panose="020F0600000000000000" pitchFamily="50" charset="-128"/>
              </a:endParaRPr>
            </a:p>
          </p:txBody>
        </p:sp>
      </p:grpSp>
      <p:sp>
        <p:nvSpPr>
          <p:cNvPr id="2" name="楕円 1"/>
          <p:cNvSpPr/>
          <p:nvPr/>
        </p:nvSpPr>
        <p:spPr>
          <a:xfrm>
            <a:off x="1202662" y="844097"/>
            <a:ext cx="3419643" cy="626165"/>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サンプル</a:t>
            </a:r>
            <a:endParaRPr kumimoji="1" lang="ja-JP" altLang="en-US" dirty="0"/>
          </a:p>
        </p:txBody>
      </p:sp>
      <p:sp>
        <p:nvSpPr>
          <p:cNvPr id="21" name="楕円 20"/>
          <p:cNvSpPr/>
          <p:nvPr/>
        </p:nvSpPr>
        <p:spPr>
          <a:xfrm>
            <a:off x="3304834" y="5254094"/>
            <a:ext cx="2796936" cy="626165"/>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サンプル</a:t>
            </a:r>
            <a:endParaRPr kumimoji="1" lang="ja-JP" altLang="en-US" dirty="0"/>
          </a:p>
        </p:txBody>
      </p:sp>
    </p:spTree>
    <p:extLst>
      <p:ext uri="{BB962C8B-B14F-4D97-AF65-F5344CB8AC3E}">
        <p14:creationId xmlns:p14="http://schemas.microsoft.com/office/powerpoint/2010/main" val="14198970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pattFill prst="wdUpDiag">
          <a:fgClr>
            <a:srgbClr val="FFFFCC"/>
          </a:fgClr>
          <a:bgClr>
            <a:schemeClr val="bg1"/>
          </a:bgClr>
        </a:pattFill>
        <a:effectLst/>
      </p:bgPr>
    </p:bg>
    <p:spTree>
      <p:nvGrpSpPr>
        <p:cNvPr id="1" name=""/>
        <p:cNvGrpSpPr/>
        <p:nvPr/>
      </p:nvGrpSpPr>
      <p:grpSpPr>
        <a:xfrm>
          <a:off x="0" y="0"/>
          <a:ext cx="0" cy="0"/>
          <a:chOff x="0" y="0"/>
          <a:chExt cx="0" cy="0"/>
        </a:xfrm>
      </p:grpSpPr>
      <p:pic>
        <p:nvPicPr>
          <p:cNvPr id="22" name="図 2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20517944">
            <a:off x="-19152" y="9077856"/>
            <a:ext cx="927869" cy="833922"/>
          </a:xfrm>
          <a:prstGeom prst="rect">
            <a:avLst/>
          </a:prstGeom>
        </p:spPr>
      </p:pic>
      <p:sp>
        <p:nvSpPr>
          <p:cNvPr id="6" name="タイトル 5"/>
          <p:cNvSpPr>
            <a:spLocks noGrp="1"/>
          </p:cNvSpPr>
          <p:nvPr>
            <p:ph type="ctrTitle"/>
          </p:nvPr>
        </p:nvSpPr>
        <p:spPr>
          <a:xfrm>
            <a:off x="340485" y="136825"/>
            <a:ext cx="1739453" cy="567440"/>
          </a:xfrm>
        </p:spPr>
        <p:txBody>
          <a:bodyPr/>
          <a:lstStyle/>
          <a:p>
            <a:pPr algn="l"/>
            <a:r>
              <a:rPr kumimoji="1" lang="ja-JP" altLang="en-US" sz="2000" dirty="0" smtClean="0">
                <a:latin typeface="HG丸ｺﾞｼｯｸM-PRO" panose="020F0600000000000000" pitchFamily="50" charset="-128"/>
                <a:ea typeface="HG丸ｺﾞｼｯｸM-PRO" panose="020F0600000000000000" pitchFamily="50" charset="-128"/>
              </a:rPr>
              <a:t>自治会とは？</a:t>
            </a:r>
            <a:endParaRPr kumimoji="1" lang="ja-JP" altLang="en-US" sz="2000" dirty="0">
              <a:latin typeface="HG丸ｺﾞｼｯｸM-PRO" panose="020F0600000000000000" pitchFamily="50" charset="-128"/>
              <a:ea typeface="HG丸ｺﾞｼｯｸM-PRO" panose="020F0600000000000000" pitchFamily="50" charset="-128"/>
            </a:endParaRPr>
          </a:p>
        </p:txBody>
      </p:sp>
      <p:sp>
        <p:nvSpPr>
          <p:cNvPr id="8" name="テキスト ボックス 7"/>
          <p:cNvSpPr txBox="1"/>
          <p:nvPr/>
        </p:nvSpPr>
        <p:spPr>
          <a:xfrm>
            <a:off x="304665" y="695364"/>
            <a:ext cx="6168981" cy="584775"/>
          </a:xfrm>
          <a:prstGeom prst="rect">
            <a:avLst/>
          </a:prstGeom>
          <a:solidFill>
            <a:srgbClr val="CCFFCC"/>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ふれあい活動などを通して、地域の連帯感を高め、住みよい地域をつくっていくためのもっとも身近な住民組織のひとつです。</a:t>
            </a:r>
            <a:endPar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9" name="テキスト ボックス 8"/>
          <p:cNvSpPr txBox="1"/>
          <p:nvPr/>
        </p:nvSpPr>
        <p:spPr>
          <a:xfrm>
            <a:off x="233026" y="4982910"/>
            <a:ext cx="6240619"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○○地区では、こんな地域活動をしています。</a:t>
            </a:r>
            <a:endPar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0" name="テキスト ボックス 9"/>
          <p:cNvSpPr txBox="1"/>
          <p:nvPr/>
        </p:nvSpPr>
        <p:spPr>
          <a:xfrm>
            <a:off x="320362" y="1320392"/>
            <a:ext cx="6065949"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新しく自治会を結成する場合の一般的な手続きは？</a:t>
            </a:r>
            <a:endParaRPr kumimoji="1" lang="en-US" altLang="ja-JP" sz="2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1" name="テキスト ボックス 10"/>
          <p:cNvSpPr txBox="1"/>
          <p:nvPr/>
        </p:nvSpPr>
        <p:spPr>
          <a:xfrm>
            <a:off x="268847" y="1878383"/>
            <a:ext cx="6168981" cy="2585323"/>
          </a:xfrm>
          <a:prstGeom prst="rect">
            <a:avLst/>
          </a:prstGeom>
          <a:solidFill>
            <a:srgbClr val="CCFFCC"/>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①設立準備会を設置</a:t>
            </a:r>
            <a:endParaRPr kumimoji="1" lang="en-US" altLang="ja-JP"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②自治会の区域を決める</a:t>
            </a:r>
            <a:endParaRPr kumimoji="1" lang="en-US" altLang="ja-JP"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③自治会結成に対する区域住民の意見集約</a:t>
            </a:r>
            <a:endParaRPr kumimoji="1" lang="en-US" altLang="ja-JP"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④設立趣意書を作成、配布して区域住民の意見を集約</a:t>
            </a:r>
            <a:endParaRPr kumimoji="1" lang="en-US" altLang="ja-JP"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⑤会則案（規約案）を作成</a:t>
            </a:r>
            <a:endParaRPr kumimoji="1" lang="en-US" altLang="ja-JP"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⑥事業計画、予算書、会員名簿などを作成</a:t>
            </a:r>
            <a:endParaRPr kumimoji="1" lang="en-US" altLang="ja-JP"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⑦役員の選出などについて協議</a:t>
            </a:r>
            <a:endParaRPr kumimoji="1" lang="en-US" altLang="ja-JP"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⑧設立総会を開催</a:t>
            </a:r>
            <a:endParaRPr kumimoji="1" lang="en-US" altLang="ja-JP"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⑨市に届出</a:t>
            </a:r>
            <a:endPar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5" name="テキスト ボックス 24"/>
          <p:cNvSpPr txBox="1"/>
          <p:nvPr/>
        </p:nvSpPr>
        <p:spPr>
          <a:xfrm>
            <a:off x="340485" y="7243561"/>
            <a:ext cx="6334000" cy="1815882"/>
          </a:xfrm>
          <a:prstGeom prst="rect">
            <a:avLst/>
          </a:prstGeom>
          <a:noFill/>
          <a:ln w="25400" cap="rnd">
            <a:noFill/>
          </a:ln>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●地域の活動や自治会活動についてのご相談</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○○地区連合自治会（連絡先：　　　　　　　　　　　　　　　　）</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●自治会の規約や役割などについてのご相談</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茨木市自治会連合会事務局（市</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dirty="0">
                <a:solidFill>
                  <a:prstClr val="black"/>
                </a:solidFill>
                <a:latin typeface="HG丸ｺﾞｼｯｸM-PRO" panose="020F0600000000000000" pitchFamily="50" charset="-128"/>
                <a:ea typeface="HG丸ｺﾞｼｯｸM-PRO" panose="020F0600000000000000" pitchFamily="50" charset="-128"/>
              </a:rPr>
              <a:t>地域コミュニティ</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課</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：市役所２階</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10-</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①窓口　</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072-620-1604</a:t>
            </a:r>
            <a:r>
              <a:rPr kumimoji="1" lang="ja-JP" altLang="en-US" sz="1400" b="0" i="0" u="none" strike="noStrike" kern="1200" cap="none" spc="0" normalizeH="0" baseline="0" noProof="0" dirty="0" err="1"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e-mail</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dirty="0" smtClean="0">
                <a:solidFill>
                  <a:prstClr val="black"/>
                </a:solidFill>
                <a:latin typeface="HG丸ｺﾞｼｯｸM-PRO" panose="020F0600000000000000" pitchFamily="50" charset="-128"/>
                <a:ea typeface="HG丸ｺﾞｼｯｸM-PRO" panose="020F0600000000000000" pitchFamily="50" charset="-128"/>
              </a:rPr>
              <a:t>community</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city.ibaraki.lg.jp</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茨木市自治会連合会</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URL</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https://www.ibaraki-jichiren.com</a:t>
            </a:r>
            <a:endPar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4" name="テキスト ボックス 13"/>
          <p:cNvSpPr txBox="1"/>
          <p:nvPr/>
        </p:nvSpPr>
        <p:spPr>
          <a:xfrm>
            <a:off x="711615" y="9076498"/>
            <a:ext cx="5845745" cy="338554"/>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新しく自治会を結成する際には、お気軽にご相談ください。</a:t>
            </a:r>
            <a:endPar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 name="角丸四角形 1"/>
          <p:cNvSpPr/>
          <p:nvPr/>
        </p:nvSpPr>
        <p:spPr>
          <a:xfrm>
            <a:off x="268847" y="7212389"/>
            <a:ext cx="6465194" cy="1864109"/>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pic>
        <p:nvPicPr>
          <p:cNvPr id="13" name="図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118960">
            <a:off x="6116948" y="9058357"/>
            <a:ext cx="713392" cy="713392"/>
          </a:xfrm>
          <a:prstGeom prst="rect">
            <a:avLst/>
          </a:prstGeom>
        </p:spPr>
      </p:pic>
      <p:sp>
        <p:nvSpPr>
          <p:cNvPr id="5" name="テキスト ボックス 4"/>
          <p:cNvSpPr txBox="1"/>
          <p:nvPr/>
        </p:nvSpPr>
        <p:spPr>
          <a:xfrm>
            <a:off x="236496" y="5482375"/>
            <a:ext cx="2925267" cy="1477328"/>
          </a:xfrm>
          <a:prstGeom prst="rect">
            <a:avLst/>
          </a:prstGeom>
          <a:noFill/>
          <a:ln>
            <a:solidFill>
              <a:schemeClr val="tx1"/>
            </a:solidFill>
          </a:ln>
        </p:spPr>
        <p:txBody>
          <a:bodyPr wrap="square" rtlCol="0">
            <a:spAutoFit/>
          </a:bodyPr>
          <a:lstStyle/>
          <a:p>
            <a:r>
              <a:rPr kumimoji="1" lang="ja-JP" altLang="en-US" dirty="0" smtClean="0"/>
              <a:t>　　写真</a:t>
            </a:r>
            <a:endParaRPr kumimoji="1" lang="en-US" altLang="ja-JP" dirty="0" smtClean="0"/>
          </a:p>
          <a:p>
            <a:endParaRPr kumimoji="1" lang="en-US" altLang="ja-JP" dirty="0"/>
          </a:p>
          <a:p>
            <a:endParaRPr kumimoji="1" lang="en-US" altLang="ja-JP" dirty="0" smtClean="0"/>
          </a:p>
          <a:p>
            <a:endParaRPr kumimoji="1" lang="en-US" altLang="ja-JP" dirty="0"/>
          </a:p>
          <a:p>
            <a:endParaRPr kumimoji="1" lang="ja-JP" altLang="en-US" dirty="0"/>
          </a:p>
        </p:txBody>
      </p:sp>
      <p:sp>
        <p:nvSpPr>
          <p:cNvPr id="17" name="テキスト ボックス 16"/>
          <p:cNvSpPr txBox="1"/>
          <p:nvPr/>
        </p:nvSpPr>
        <p:spPr>
          <a:xfrm>
            <a:off x="3370469" y="5498020"/>
            <a:ext cx="2922873" cy="1477328"/>
          </a:xfrm>
          <a:prstGeom prst="rect">
            <a:avLst/>
          </a:prstGeom>
          <a:noFill/>
          <a:ln>
            <a:solidFill>
              <a:schemeClr val="tx1"/>
            </a:solidFill>
          </a:ln>
        </p:spPr>
        <p:txBody>
          <a:bodyPr wrap="square" rtlCol="0">
            <a:spAutoFit/>
          </a:bodyPr>
          <a:lstStyle/>
          <a:p>
            <a:r>
              <a:rPr kumimoji="1" lang="ja-JP" altLang="en-US" dirty="0" smtClean="0"/>
              <a:t>　　写真</a:t>
            </a:r>
            <a:endParaRPr kumimoji="1" lang="en-US" altLang="ja-JP" dirty="0" smtClean="0"/>
          </a:p>
          <a:p>
            <a:endParaRPr kumimoji="1" lang="en-US" altLang="ja-JP" dirty="0"/>
          </a:p>
          <a:p>
            <a:endParaRPr kumimoji="1" lang="en-US" altLang="ja-JP" dirty="0" smtClean="0"/>
          </a:p>
          <a:p>
            <a:endParaRPr kumimoji="1" lang="en-US" altLang="ja-JP" dirty="0"/>
          </a:p>
          <a:p>
            <a:endParaRPr kumimoji="1" lang="ja-JP" altLang="en-US" dirty="0"/>
          </a:p>
        </p:txBody>
      </p:sp>
      <p:sp>
        <p:nvSpPr>
          <p:cNvPr id="3" name="角丸四角形吹き出し 2"/>
          <p:cNvSpPr/>
          <p:nvPr/>
        </p:nvSpPr>
        <p:spPr>
          <a:xfrm>
            <a:off x="3918814" y="3786669"/>
            <a:ext cx="2773381" cy="1162631"/>
          </a:xfrm>
          <a:prstGeom prst="wedgeRoundRectCallout">
            <a:avLst>
              <a:gd name="adj1" fmla="val -33418"/>
              <a:gd name="adj2" fmla="val -65842"/>
              <a:gd name="adj3" fmla="val 1666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4035571" y="4092198"/>
            <a:ext cx="2581368" cy="830997"/>
          </a:xfrm>
          <a:prstGeom prst="rect">
            <a:avLst/>
          </a:prstGeom>
          <a:noFill/>
        </p:spPr>
        <p:txBody>
          <a:bodyPr wrap="squar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・掲示板、清掃用具の購入補助</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・集会所の整備、物置の設置補助</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・防犯カメラ設置の補助</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・防犯灯の維持管理補助　等</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15" name="テキスト ボックス 14"/>
          <p:cNvSpPr txBox="1"/>
          <p:nvPr/>
        </p:nvSpPr>
        <p:spPr>
          <a:xfrm>
            <a:off x="4214600" y="3786669"/>
            <a:ext cx="2325913" cy="307777"/>
          </a:xfrm>
          <a:prstGeom prst="rect">
            <a:avLst/>
          </a:prstGeom>
          <a:noFill/>
        </p:spPr>
        <p:txBody>
          <a:bodyPr wrap="square" rtlCol="0">
            <a:spAutoFit/>
          </a:bodyPr>
          <a:lstStyle/>
          <a:p>
            <a:r>
              <a:rPr kumimoji="1" lang="ja-JP" altLang="en-US" sz="1400" dirty="0" smtClean="0">
                <a:latin typeface="HG丸ｺﾞｼｯｸM-PRO" panose="020F0600000000000000" pitchFamily="50" charset="-128"/>
                <a:ea typeface="HG丸ｺﾞｼｯｸM-PRO" panose="020F0600000000000000" pitchFamily="50" charset="-128"/>
              </a:rPr>
              <a:t>自治会への支援制度</a:t>
            </a:r>
            <a:endParaRPr kumimoji="1" lang="ja-JP" altLang="en-US" sz="1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133885357"/>
      </p:ext>
    </p:extLst>
  </p:cSld>
  <p:clrMapOvr>
    <a:masterClrMapping/>
  </p:clrMapOvr>
  <p:timing>
    <p:tnLst>
      <p:par>
        <p:cTn id="1" dur="indefinite" restart="never" nodeType="tmRoot"/>
      </p:par>
    </p:tnLst>
  </p:timing>
</p:sld>
</file>

<file path=ppt/theme/theme1.xml><?xml version="1.0" encoding="utf-8"?>
<a:theme xmlns:a="http://schemas.openxmlformats.org/drawingml/2006/main" name="3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乳白ガラス">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フレーム">
  <a:themeElements>
    <a:clrScheme name="フレーム">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フレーム">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フレーム">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39D77354-939E-4A26-AE51-B3F9618B14B7}"/>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